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24" r:id="rId5"/>
    <p:sldId id="305" r:id="rId6"/>
    <p:sldId id="318" r:id="rId7"/>
    <p:sldId id="306" r:id="rId8"/>
    <p:sldId id="259" r:id="rId9"/>
    <p:sldId id="319" r:id="rId10"/>
    <p:sldId id="320" r:id="rId11"/>
    <p:sldId id="321" r:id="rId12"/>
    <p:sldId id="322" r:id="rId13"/>
    <p:sldId id="294" r:id="rId14"/>
    <p:sldId id="323" r:id="rId15"/>
    <p:sldId id="315" r:id="rId16"/>
    <p:sldId id="313" r:id="rId17"/>
    <p:sldId id="310" r:id="rId18"/>
    <p:sldId id="316" r:id="rId1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4AD9F-F5AE-4BA1-805A-1B56CEE20064}" v="29" dt="2023-03-24T07:11:50.984"/>
    <p1510:client id="{5E63F0F0-953D-49B5-809E-3A5367A2EE67}" v="64" dt="2023-03-24T21:57:05.228"/>
    <p1510:client id="{6FD5C56F-8C7D-402B-BD89-F5DE9C6D7877}" v="135" dt="2023-03-24T00:51:14.841"/>
    <p1510:client id="{701E9118-CCA0-6BDB-C155-5F0F2CCFBA3A}" v="179" dt="2023-03-24T05:36:18.364"/>
    <p1510:client id="{D9DCBF9E-D328-4E7A-A9BE-651350F04E2E}" v="41" dt="2023-03-24T01:58:56.3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25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hong Zhang" userId="2dc0f6f8-f62b-492e-a351-b82a6a8707cd" providerId="ADAL" clId="{5E63F0F0-953D-49B5-809E-3A5367A2EE67}"/>
    <pc:docChg chg="custSel modSld">
      <pc:chgData name="Jihong Zhang" userId="2dc0f6f8-f62b-492e-a351-b82a6a8707cd" providerId="ADAL" clId="{5E63F0F0-953D-49B5-809E-3A5367A2EE67}" dt="2023-03-24T21:58:52.335" v="195" actId="1035"/>
      <pc:docMkLst>
        <pc:docMk/>
      </pc:docMkLst>
      <pc:sldChg chg="modTransition">
        <pc:chgData name="Jihong Zhang" userId="2dc0f6f8-f62b-492e-a351-b82a6a8707cd" providerId="ADAL" clId="{5E63F0F0-953D-49B5-809E-3A5367A2EE67}" dt="2023-03-24T08:44:18.970" v="52"/>
        <pc:sldMkLst>
          <pc:docMk/>
          <pc:sldMk cId="3446797337" sldId="259"/>
        </pc:sldMkLst>
      </pc:sldChg>
      <pc:sldChg chg="addSp delSp modSp mod modTransition delAnim modAnim">
        <pc:chgData name="Jihong Zhang" userId="2dc0f6f8-f62b-492e-a351-b82a6a8707cd" providerId="ADAL" clId="{5E63F0F0-953D-49B5-809E-3A5367A2EE67}" dt="2023-03-24T08:50:12.318" v="54" actId="478"/>
        <pc:sldMkLst>
          <pc:docMk/>
          <pc:sldMk cId="2985610029" sldId="294"/>
        </pc:sldMkLst>
        <pc:picChg chg="add del mod">
          <ac:chgData name="Jihong Zhang" userId="2dc0f6f8-f62b-492e-a351-b82a6a8707cd" providerId="ADAL" clId="{5E63F0F0-953D-49B5-809E-3A5367A2EE67}" dt="2023-03-24T08:35:18.798" v="41"/>
          <ac:picMkLst>
            <pc:docMk/>
            <pc:sldMk cId="2985610029" sldId="294"/>
            <ac:picMk id="11" creationId="{74F93CF9-62FC-8C49-C31E-B680E6E9E3F8}"/>
          </ac:picMkLst>
        </pc:picChg>
        <pc:picChg chg="add del mod">
          <ac:chgData name="Jihong Zhang" userId="2dc0f6f8-f62b-492e-a351-b82a6a8707cd" providerId="ADAL" clId="{5E63F0F0-953D-49B5-809E-3A5367A2EE67}" dt="2023-03-24T08:35:35.090" v="43"/>
          <ac:picMkLst>
            <pc:docMk/>
            <pc:sldMk cId="2985610029" sldId="294"/>
            <ac:picMk id="16" creationId="{4911870E-E7BB-0D11-E27F-5643B2D38D5B}"/>
          </ac:picMkLst>
        </pc:picChg>
        <pc:picChg chg="add del mod">
          <ac:chgData name="Jihong Zhang" userId="2dc0f6f8-f62b-492e-a351-b82a6a8707cd" providerId="ADAL" clId="{5E63F0F0-953D-49B5-809E-3A5367A2EE67}" dt="2023-03-24T08:36:40.623" v="46"/>
          <ac:picMkLst>
            <pc:docMk/>
            <pc:sldMk cId="2985610029" sldId="294"/>
            <ac:picMk id="21" creationId="{F5D3E5BB-6052-24DE-7DDC-6BB2048D3461}"/>
          </ac:picMkLst>
        </pc:picChg>
        <pc:picChg chg="add del mod ord">
          <ac:chgData name="Jihong Zhang" userId="2dc0f6f8-f62b-492e-a351-b82a6a8707cd" providerId="ADAL" clId="{5E63F0F0-953D-49B5-809E-3A5367A2EE67}" dt="2023-03-24T08:37:23.297" v="49"/>
          <ac:picMkLst>
            <pc:docMk/>
            <pc:sldMk cId="2985610029" sldId="294"/>
            <ac:picMk id="27" creationId="{DB8B3383-0EDC-0329-D44D-85FB55E2AFE7}"/>
          </ac:picMkLst>
        </pc:picChg>
        <pc:picChg chg="add del mod">
          <ac:chgData name="Jihong Zhang" userId="2dc0f6f8-f62b-492e-a351-b82a6a8707cd" providerId="ADAL" clId="{5E63F0F0-953D-49B5-809E-3A5367A2EE67}" dt="2023-03-24T08:37:37.726" v="50"/>
          <ac:picMkLst>
            <pc:docMk/>
            <pc:sldMk cId="2985610029" sldId="294"/>
            <ac:picMk id="28" creationId="{99DF2E09-80F5-2C28-DD58-B18046660E04}"/>
          </ac:picMkLst>
        </pc:picChg>
        <pc:picChg chg="add del mod">
          <ac:chgData name="Jihong Zhang" userId="2dc0f6f8-f62b-492e-a351-b82a6a8707cd" providerId="ADAL" clId="{5E63F0F0-953D-49B5-809E-3A5367A2EE67}" dt="2023-03-24T08:44:18.970" v="52"/>
          <ac:picMkLst>
            <pc:docMk/>
            <pc:sldMk cId="2985610029" sldId="294"/>
            <ac:picMk id="34" creationId="{228E877A-BFE7-61E5-5D1D-ABB2C0AC9EC7}"/>
          </ac:picMkLst>
        </pc:picChg>
        <pc:picChg chg="add del mod">
          <ac:chgData name="Jihong Zhang" userId="2dc0f6f8-f62b-492e-a351-b82a6a8707cd" providerId="ADAL" clId="{5E63F0F0-953D-49B5-809E-3A5367A2EE67}" dt="2023-03-24T08:50:12.318" v="54" actId="478"/>
          <ac:picMkLst>
            <pc:docMk/>
            <pc:sldMk cId="2985610029" sldId="294"/>
            <ac:picMk id="38" creationId="{93109BE3-3551-CC9F-40CA-4D5E0E9317B3}"/>
          </ac:picMkLst>
        </pc:picChg>
      </pc:sldChg>
      <pc:sldChg chg="addSp delSp modSp mod modTransition modAnim">
        <pc:chgData name="Jihong Zhang" userId="2dc0f6f8-f62b-492e-a351-b82a6a8707cd" providerId="ADAL" clId="{5E63F0F0-953D-49B5-809E-3A5367A2EE67}" dt="2023-03-24T21:58:52.335" v="195" actId="1035"/>
        <pc:sldMkLst>
          <pc:docMk/>
          <pc:sldMk cId="317718070" sldId="305"/>
        </pc:sldMkLst>
        <pc:spChg chg="mod">
          <ac:chgData name="Jihong Zhang" userId="2dc0f6f8-f62b-492e-a351-b82a6a8707cd" providerId="ADAL" clId="{5E63F0F0-953D-49B5-809E-3A5367A2EE67}" dt="2023-03-24T21:58:52.335" v="195" actId="1035"/>
          <ac:spMkLst>
            <pc:docMk/>
            <pc:sldMk cId="317718070" sldId="305"/>
            <ac:spMk id="3" creationId="{626260E8-21BF-1371-4767-5E86248A7A7B}"/>
          </ac:spMkLst>
        </pc:spChg>
        <pc:picChg chg="add del mod">
          <ac:chgData name="Jihong Zhang" userId="2dc0f6f8-f62b-492e-a351-b82a6a8707cd" providerId="ADAL" clId="{5E63F0F0-953D-49B5-809E-3A5367A2EE67}" dt="2023-03-24T08:36:45.996" v="48"/>
          <ac:picMkLst>
            <pc:docMk/>
            <pc:sldMk cId="317718070" sldId="305"/>
            <ac:picMk id="9" creationId="{AA0EF569-19A0-335A-654F-25D886EE044C}"/>
          </ac:picMkLst>
        </pc:picChg>
      </pc:sldChg>
      <pc:sldChg chg="modTransition">
        <pc:chgData name="Jihong Zhang" userId="2dc0f6f8-f62b-492e-a351-b82a6a8707cd" providerId="ADAL" clId="{5E63F0F0-953D-49B5-809E-3A5367A2EE67}" dt="2023-03-24T08:44:18.970" v="52"/>
        <pc:sldMkLst>
          <pc:docMk/>
          <pc:sldMk cId="1732999477" sldId="306"/>
        </pc:sldMkLst>
      </pc:sldChg>
      <pc:sldChg chg="addSp delSp modSp modTransition modAnim">
        <pc:chgData name="Jihong Zhang" userId="2dc0f6f8-f62b-492e-a351-b82a6a8707cd" providerId="ADAL" clId="{5E63F0F0-953D-49B5-809E-3A5367A2EE67}" dt="2023-03-24T08:44:18.970" v="52"/>
        <pc:sldMkLst>
          <pc:docMk/>
          <pc:sldMk cId="520700503" sldId="310"/>
        </pc:sldMkLst>
        <pc:picChg chg="add del mod">
          <ac:chgData name="Jihong Zhang" userId="2dc0f6f8-f62b-492e-a351-b82a6a8707cd" providerId="ADAL" clId="{5E63F0F0-953D-49B5-809E-3A5367A2EE67}" dt="2023-03-24T06:22:45.384" v="18"/>
          <ac:picMkLst>
            <pc:docMk/>
            <pc:sldMk cId="520700503" sldId="310"/>
            <ac:picMk id="8" creationId="{FC52C55E-7071-A07F-4B6C-0B84DAC65C19}"/>
          </ac:picMkLst>
        </pc:picChg>
        <pc:picChg chg="add del mod">
          <ac:chgData name="Jihong Zhang" userId="2dc0f6f8-f62b-492e-a351-b82a6a8707cd" providerId="ADAL" clId="{5E63F0F0-953D-49B5-809E-3A5367A2EE67}" dt="2023-03-24T06:23:33.447" v="20"/>
          <ac:picMkLst>
            <pc:docMk/>
            <pc:sldMk cId="520700503" sldId="310"/>
            <ac:picMk id="13" creationId="{9A29F038-953B-AD36-8FC3-F0591509F51F}"/>
          </ac:picMkLst>
        </pc:picChg>
        <pc:picChg chg="add del mod">
          <ac:chgData name="Jihong Zhang" userId="2dc0f6f8-f62b-492e-a351-b82a6a8707cd" providerId="ADAL" clId="{5E63F0F0-953D-49B5-809E-3A5367A2EE67}" dt="2023-03-24T08:32:01.238" v="39"/>
          <ac:picMkLst>
            <pc:docMk/>
            <pc:sldMk cId="520700503" sldId="310"/>
            <ac:picMk id="18" creationId="{679E61E6-C70F-1427-B6D6-53925DC8A3C4}"/>
          </ac:picMkLst>
        </pc:picChg>
      </pc:sldChg>
      <pc:sldChg chg="addSp delSp modSp mod modTransition delAnim modAnim">
        <pc:chgData name="Jihong Zhang" userId="2dc0f6f8-f62b-492e-a351-b82a6a8707cd" providerId="ADAL" clId="{5E63F0F0-953D-49B5-809E-3A5367A2EE67}" dt="2023-03-24T08:44:18.970" v="52"/>
        <pc:sldMkLst>
          <pc:docMk/>
          <pc:sldMk cId="2068121164" sldId="313"/>
        </pc:sldMkLst>
        <pc:picChg chg="add del mod">
          <ac:chgData name="Jihong Zhang" userId="2dc0f6f8-f62b-492e-a351-b82a6a8707cd" providerId="ADAL" clId="{5E63F0F0-953D-49B5-809E-3A5367A2EE67}" dt="2023-03-24T06:22:45.384" v="18"/>
          <ac:picMkLst>
            <pc:docMk/>
            <pc:sldMk cId="2068121164" sldId="313"/>
            <ac:picMk id="11" creationId="{97BFC69E-E8A1-3F45-60F5-1AC87FA7F3DD}"/>
          </ac:picMkLst>
        </pc:picChg>
        <pc:picChg chg="add del mod">
          <ac:chgData name="Jihong Zhang" userId="2dc0f6f8-f62b-492e-a351-b82a6a8707cd" providerId="ADAL" clId="{5E63F0F0-953D-49B5-809E-3A5367A2EE67}" dt="2023-03-24T05:55:11.823" v="1" actId="478"/>
          <ac:picMkLst>
            <pc:docMk/>
            <pc:sldMk cId="2068121164" sldId="313"/>
            <ac:picMk id="12" creationId="{172A3A1D-8094-158E-0CE0-ADA20CC44429}"/>
          </ac:picMkLst>
        </pc:picChg>
        <pc:picChg chg="add del mod">
          <ac:chgData name="Jihong Zhang" userId="2dc0f6f8-f62b-492e-a351-b82a6a8707cd" providerId="ADAL" clId="{5E63F0F0-953D-49B5-809E-3A5367A2EE67}" dt="2023-03-24T06:23:33.447" v="20"/>
          <ac:picMkLst>
            <pc:docMk/>
            <pc:sldMk cId="2068121164" sldId="313"/>
            <ac:picMk id="14" creationId="{92A8DAD7-AA5F-59C7-A027-D8E4E0CEC721}"/>
          </ac:picMkLst>
        </pc:picChg>
        <pc:picChg chg="add del mod">
          <ac:chgData name="Jihong Zhang" userId="2dc0f6f8-f62b-492e-a351-b82a6a8707cd" providerId="ADAL" clId="{5E63F0F0-953D-49B5-809E-3A5367A2EE67}" dt="2023-03-24T08:32:01.238" v="39"/>
          <ac:picMkLst>
            <pc:docMk/>
            <pc:sldMk cId="2068121164" sldId="313"/>
            <ac:picMk id="17" creationId="{BDC66D95-FCDC-58BE-9FB8-612FCB272043}"/>
          </ac:picMkLst>
        </pc:picChg>
        <pc:picChg chg="add del mod">
          <ac:chgData name="Jihong Zhang" userId="2dc0f6f8-f62b-492e-a351-b82a6a8707cd" providerId="ADAL" clId="{5E63F0F0-953D-49B5-809E-3A5367A2EE67}" dt="2023-03-24T06:00:47.371" v="4" actId="478"/>
          <ac:picMkLst>
            <pc:docMk/>
            <pc:sldMk cId="2068121164" sldId="313"/>
            <ac:picMk id="19" creationId="{C0976568-59D8-023D-0ED8-DB5A6B4FF08D}"/>
          </ac:picMkLst>
        </pc:picChg>
        <pc:picChg chg="add del mod">
          <ac:chgData name="Jihong Zhang" userId="2dc0f6f8-f62b-492e-a351-b82a6a8707cd" providerId="ADAL" clId="{5E63F0F0-953D-49B5-809E-3A5367A2EE67}" dt="2023-03-24T06:06:24.005" v="7"/>
          <ac:picMkLst>
            <pc:docMk/>
            <pc:sldMk cId="2068121164" sldId="313"/>
            <ac:picMk id="25" creationId="{9BC1ADA2-3A8B-116B-2AB7-291A4661A8AA}"/>
          </ac:picMkLst>
        </pc:picChg>
        <pc:picChg chg="add del mod">
          <ac:chgData name="Jihong Zhang" userId="2dc0f6f8-f62b-492e-a351-b82a6a8707cd" providerId="ADAL" clId="{5E63F0F0-953D-49B5-809E-3A5367A2EE67}" dt="2023-03-24T06:08:31.828" v="9"/>
          <ac:picMkLst>
            <pc:docMk/>
            <pc:sldMk cId="2068121164" sldId="313"/>
            <ac:picMk id="31" creationId="{647F69BC-73E7-8C17-554C-8B38D2667387}"/>
          </ac:picMkLst>
        </pc:picChg>
        <pc:picChg chg="add del mod">
          <ac:chgData name="Jihong Zhang" userId="2dc0f6f8-f62b-492e-a351-b82a6a8707cd" providerId="ADAL" clId="{5E63F0F0-953D-49B5-809E-3A5367A2EE67}" dt="2023-03-24T06:09:50.201" v="11"/>
          <ac:picMkLst>
            <pc:docMk/>
            <pc:sldMk cId="2068121164" sldId="313"/>
            <ac:picMk id="35" creationId="{F4F51BEA-98A6-DB06-35DB-20D1EA1C8E33}"/>
          </ac:picMkLst>
        </pc:picChg>
        <pc:picChg chg="add del mod">
          <ac:chgData name="Jihong Zhang" userId="2dc0f6f8-f62b-492e-a351-b82a6a8707cd" providerId="ADAL" clId="{5E63F0F0-953D-49B5-809E-3A5367A2EE67}" dt="2023-03-24T06:14:22.692" v="13"/>
          <ac:picMkLst>
            <pc:docMk/>
            <pc:sldMk cId="2068121164" sldId="313"/>
            <ac:picMk id="41" creationId="{47286D83-0C7C-8414-EA69-67E06D91F6D7}"/>
          </ac:picMkLst>
        </pc:picChg>
        <pc:picChg chg="add del mod">
          <ac:chgData name="Jihong Zhang" userId="2dc0f6f8-f62b-492e-a351-b82a6a8707cd" providerId="ADAL" clId="{5E63F0F0-953D-49B5-809E-3A5367A2EE67}" dt="2023-03-24T06:17:33.609" v="15" actId="478"/>
          <ac:picMkLst>
            <pc:docMk/>
            <pc:sldMk cId="2068121164" sldId="313"/>
            <ac:picMk id="46" creationId="{9D1BE3B1-1E84-4D60-1A5D-38C6583F747B}"/>
          </ac:picMkLst>
        </pc:picChg>
      </pc:sldChg>
      <pc:sldChg chg="addSp modSp mod modTransition modAnim">
        <pc:chgData name="Jihong Zhang" userId="2dc0f6f8-f62b-492e-a351-b82a6a8707cd" providerId="ADAL" clId="{5E63F0F0-953D-49B5-809E-3A5367A2EE67}" dt="2023-03-24T21:44:07.234" v="94" actId="1076"/>
        <pc:sldMkLst>
          <pc:docMk/>
          <pc:sldMk cId="58893715" sldId="315"/>
        </pc:sldMkLst>
        <pc:spChg chg="mod">
          <ac:chgData name="Jihong Zhang" userId="2dc0f6f8-f62b-492e-a351-b82a6a8707cd" providerId="ADAL" clId="{5E63F0F0-953D-49B5-809E-3A5367A2EE67}" dt="2023-03-24T21:41:32.029" v="66" actId="1076"/>
          <ac:spMkLst>
            <pc:docMk/>
            <pc:sldMk cId="58893715" sldId="315"/>
            <ac:spMk id="2" creationId="{81BE6A01-1D8C-E82D-69CE-C1BEA5E0330D}"/>
          </ac:spMkLst>
        </pc:spChg>
        <pc:spChg chg="add mod">
          <ac:chgData name="Jihong Zhang" userId="2dc0f6f8-f62b-492e-a351-b82a6a8707cd" providerId="ADAL" clId="{5E63F0F0-953D-49B5-809E-3A5367A2EE67}" dt="2023-03-24T21:42:43.628" v="91" actId="122"/>
          <ac:spMkLst>
            <pc:docMk/>
            <pc:sldMk cId="58893715" sldId="315"/>
            <ac:spMk id="5" creationId="{334E7727-590A-3CF5-BDFC-D620032AC0AD}"/>
          </ac:spMkLst>
        </pc:spChg>
        <pc:picChg chg="add mod">
          <ac:chgData name="Jihong Zhang" userId="2dc0f6f8-f62b-492e-a351-b82a6a8707cd" providerId="ADAL" clId="{5E63F0F0-953D-49B5-809E-3A5367A2EE67}" dt="2023-03-24T21:44:07.234" v="94" actId="1076"/>
          <ac:picMkLst>
            <pc:docMk/>
            <pc:sldMk cId="58893715" sldId="315"/>
            <ac:picMk id="4" creationId="{D18003BB-E9B2-D7FB-DE5C-4B5765300A4A}"/>
          </ac:picMkLst>
        </pc:picChg>
      </pc:sldChg>
      <pc:sldChg chg="modTransition">
        <pc:chgData name="Jihong Zhang" userId="2dc0f6f8-f62b-492e-a351-b82a6a8707cd" providerId="ADAL" clId="{5E63F0F0-953D-49B5-809E-3A5367A2EE67}" dt="2023-03-24T08:44:18.970" v="52"/>
        <pc:sldMkLst>
          <pc:docMk/>
          <pc:sldMk cId="2790251853" sldId="316"/>
        </pc:sldMkLst>
      </pc:sldChg>
      <pc:sldChg chg="addSp delSp modSp mod modTransition">
        <pc:chgData name="Jihong Zhang" userId="2dc0f6f8-f62b-492e-a351-b82a6a8707cd" providerId="ADAL" clId="{5E63F0F0-953D-49B5-809E-3A5367A2EE67}" dt="2023-03-24T21:58:18.807" v="141" actId="478"/>
        <pc:sldMkLst>
          <pc:docMk/>
          <pc:sldMk cId="1712004066" sldId="318"/>
        </pc:sldMkLst>
        <pc:spChg chg="add del mod">
          <ac:chgData name="Jihong Zhang" userId="2dc0f6f8-f62b-492e-a351-b82a6a8707cd" providerId="ADAL" clId="{5E63F0F0-953D-49B5-809E-3A5367A2EE67}" dt="2023-03-24T21:58:18.807" v="141" actId="478"/>
          <ac:spMkLst>
            <pc:docMk/>
            <pc:sldMk cId="1712004066" sldId="318"/>
            <ac:spMk id="4" creationId="{9BBE6AA9-1C50-E15B-FA5F-8CBC34D1860D}"/>
          </ac:spMkLst>
        </pc:spChg>
        <pc:picChg chg="mod">
          <ac:chgData name="Jihong Zhang" userId="2dc0f6f8-f62b-492e-a351-b82a6a8707cd" providerId="ADAL" clId="{5E63F0F0-953D-49B5-809E-3A5367A2EE67}" dt="2023-03-24T21:56:50.137" v="104" actId="1076"/>
          <ac:picMkLst>
            <pc:docMk/>
            <pc:sldMk cId="1712004066" sldId="318"/>
            <ac:picMk id="10242" creationId="{A3B1E416-5711-C957-09D6-46A0E230878F}"/>
          </ac:picMkLst>
        </pc:picChg>
      </pc:sldChg>
      <pc:sldChg chg="modTransition">
        <pc:chgData name="Jihong Zhang" userId="2dc0f6f8-f62b-492e-a351-b82a6a8707cd" providerId="ADAL" clId="{5E63F0F0-953D-49B5-809E-3A5367A2EE67}" dt="2023-03-24T08:44:18.970" v="52"/>
        <pc:sldMkLst>
          <pc:docMk/>
          <pc:sldMk cId="3927841493" sldId="319"/>
        </pc:sldMkLst>
      </pc:sldChg>
      <pc:sldChg chg="modTransition">
        <pc:chgData name="Jihong Zhang" userId="2dc0f6f8-f62b-492e-a351-b82a6a8707cd" providerId="ADAL" clId="{5E63F0F0-953D-49B5-809E-3A5367A2EE67}" dt="2023-03-24T08:44:18.970" v="52"/>
        <pc:sldMkLst>
          <pc:docMk/>
          <pc:sldMk cId="1028486228" sldId="320"/>
        </pc:sldMkLst>
      </pc:sldChg>
      <pc:sldChg chg="modTransition">
        <pc:chgData name="Jihong Zhang" userId="2dc0f6f8-f62b-492e-a351-b82a6a8707cd" providerId="ADAL" clId="{5E63F0F0-953D-49B5-809E-3A5367A2EE67}" dt="2023-03-24T08:44:18.970" v="52"/>
        <pc:sldMkLst>
          <pc:docMk/>
          <pc:sldMk cId="393727712" sldId="321"/>
        </pc:sldMkLst>
      </pc:sldChg>
      <pc:sldChg chg="modTransition">
        <pc:chgData name="Jihong Zhang" userId="2dc0f6f8-f62b-492e-a351-b82a6a8707cd" providerId="ADAL" clId="{5E63F0F0-953D-49B5-809E-3A5367A2EE67}" dt="2023-03-24T08:44:18.970" v="52"/>
        <pc:sldMkLst>
          <pc:docMk/>
          <pc:sldMk cId="2151394950" sldId="322"/>
        </pc:sldMkLst>
      </pc:sldChg>
      <pc:sldChg chg="addSp delSp modSp mod modTransition delAnim modAnim">
        <pc:chgData name="Jihong Zhang" userId="2dc0f6f8-f62b-492e-a351-b82a6a8707cd" providerId="ADAL" clId="{5E63F0F0-953D-49B5-809E-3A5367A2EE67}" dt="2023-03-24T08:50:16.161" v="55" actId="478"/>
        <pc:sldMkLst>
          <pc:docMk/>
          <pc:sldMk cId="1037063421" sldId="323"/>
        </pc:sldMkLst>
        <pc:spChg chg="mod">
          <ac:chgData name="Jihong Zhang" userId="2dc0f6f8-f62b-492e-a351-b82a6a8707cd" providerId="ADAL" clId="{5E63F0F0-953D-49B5-809E-3A5367A2EE67}" dt="2023-03-24T06:29:02.090" v="38"/>
          <ac:spMkLst>
            <pc:docMk/>
            <pc:sldMk cId="1037063421" sldId="323"/>
            <ac:spMk id="2" creationId="{19256B7E-1633-44AB-8584-82DF5B726834}"/>
          </ac:spMkLst>
        </pc:spChg>
        <pc:picChg chg="add del mod">
          <ac:chgData name="Jihong Zhang" userId="2dc0f6f8-f62b-492e-a351-b82a6a8707cd" providerId="ADAL" clId="{5E63F0F0-953D-49B5-809E-3A5367A2EE67}" dt="2023-03-24T08:44:18.970" v="52"/>
          <ac:picMkLst>
            <pc:docMk/>
            <pc:sldMk cId="1037063421" sldId="323"/>
            <ac:picMk id="17" creationId="{54D5CE78-D077-8BB7-6931-E1732AEFE045}"/>
          </ac:picMkLst>
        </pc:picChg>
        <pc:picChg chg="add del mod">
          <ac:chgData name="Jihong Zhang" userId="2dc0f6f8-f62b-492e-a351-b82a6a8707cd" providerId="ADAL" clId="{5E63F0F0-953D-49B5-809E-3A5367A2EE67}" dt="2023-03-24T08:50:16.161" v="55" actId="478"/>
          <ac:picMkLst>
            <pc:docMk/>
            <pc:sldMk cId="1037063421" sldId="323"/>
            <ac:picMk id="22" creationId="{5D2A6CDA-EE6A-5B83-C441-CAF9295E2B72}"/>
          </ac:picMkLst>
        </pc:picChg>
      </pc:sldChg>
    </pc:docChg>
  </pc:docChgLst>
  <pc:docChgLst>
    <pc:chgData name="Xueyi Jia" userId="S::18xj8@queensu.ca::1c98f906-0b30-4599-873f-81feca3e5aa7" providerId="AD" clId="Web-{6FD5C56F-8C7D-402B-BD89-F5DE9C6D7877}"/>
    <pc:docChg chg="modSld">
      <pc:chgData name="Xueyi Jia" userId="S::18xj8@queensu.ca::1c98f906-0b30-4599-873f-81feca3e5aa7" providerId="AD" clId="Web-{6FD5C56F-8C7D-402B-BD89-F5DE9C6D7877}" dt="2023-03-24T00:51:13.685" v="125" actId="20577"/>
      <pc:docMkLst>
        <pc:docMk/>
      </pc:docMkLst>
      <pc:sldChg chg="delSp">
        <pc:chgData name="Xueyi Jia" userId="S::18xj8@queensu.ca::1c98f906-0b30-4599-873f-81feca3e5aa7" providerId="AD" clId="Web-{6FD5C56F-8C7D-402B-BD89-F5DE9C6D7877}" dt="2023-03-23T23:18:42.240" v="65"/>
        <pc:sldMkLst>
          <pc:docMk/>
          <pc:sldMk cId="3446797337" sldId="259"/>
        </pc:sldMkLst>
        <pc:spChg chg="del">
          <ac:chgData name="Xueyi Jia" userId="S::18xj8@queensu.ca::1c98f906-0b30-4599-873f-81feca3e5aa7" providerId="AD" clId="Web-{6FD5C56F-8C7D-402B-BD89-F5DE9C6D7877}" dt="2023-03-23T23:18:42.240" v="65"/>
          <ac:spMkLst>
            <pc:docMk/>
            <pc:sldMk cId="3446797337" sldId="259"/>
            <ac:spMk id="5" creationId="{FF326378-F514-8161-E04D-58CAD329FFEF}"/>
          </ac:spMkLst>
        </pc:spChg>
      </pc:sldChg>
      <pc:sldChg chg="modSp">
        <pc:chgData name="Xueyi Jia" userId="S::18xj8@queensu.ca::1c98f906-0b30-4599-873f-81feca3e5aa7" providerId="AD" clId="Web-{6FD5C56F-8C7D-402B-BD89-F5DE9C6D7877}" dt="2023-03-23T23:45:26.732" v="89" actId="20577"/>
        <pc:sldMkLst>
          <pc:docMk/>
          <pc:sldMk cId="317718070" sldId="305"/>
        </pc:sldMkLst>
        <pc:spChg chg="mod">
          <ac:chgData name="Xueyi Jia" userId="S::18xj8@queensu.ca::1c98f906-0b30-4599-873f-81feca3e5aa7" providerId="AD" clId="Web-{6FD5C56F-8C7D-402B-BD89-F5DE9C6D7877}" dt="2023-03-23T23:45:26.732" v="89" actId="20577"/>
          <ac:spMkLst>
            <pc:docMk/>
            <pc:sldMk cId="317718070" sldId="305"/>
            <ac:spMk id="2" creationId="{DD24180B-35BA-C28E-820F-59C84FBDD99A}"/>
          </ac:spMkLst>
        </pc:spChg>
        <pc:spChg chg="mod">
          <ac:chgData name="Xueyi Jia" userId="S::18xj8@queensu.ca::1c98f906-0b30-4599-873f-81feca3e5aa7" providerId="AD" clId="Web-{6FD5C56F-8C7D-402B-BD89-F5DE9C6D7877}" dt="2023-03-23T23:13:31.733" v="53" actId="20577"/>
          <ac:spMkLst>
            <pc:docMk/>
            <pc:sldMk cId="317718070" sldId="305"/>
            <ac:spMk id="3" creationId="{626260E8-21BF-1371-4767-5E86248A7A7B}"/>
          </ac:spMkLst>
        </pc:spChg>
      </pc:sldChg>
      <pc:sldChg chg="addSp delSp modSp">
        <pc:chgData name="Xueyi Jia" userId="S::18xj8@queensu.ca::1c98f906-0b30-4599-873f-81feca3e5aa7" providerId="AD" clId="Web-{6FD5C56F-8C7D-402B-BD89-F5DE9C6D7877}" dt="2023-03-24T00:51:13.685" v="125" actId="20577"/>
        <pc:sldMkLst>
          <pc:docMk/>
          <pc:sldMk cId="1732999477" sldId="306"/>
        </pc:sldMkLst>
        <pc:spChg chg="mod">
          <ac:chgData name="Xueyi Jia" userId="S::18xj8@queensu.ca::1c98f906-0b30-4599-873f-81feca3e5aa7" providerId="AD" clId="Web-{6FD5C56F-8C7D-402B-BD89-F5DE9C6D7877}" dt="2023-03-24T00:51:13.685" v="125" actId="20577"/>
          <ac:spMkLst>
            <pc:docMk/>
            <pc:sldMk cId="1732999477" sldId="306"/>
            <ac:spMk id="3" creationId="{1A585715-2793-160B-269E-D9516C84D73A}"/>
          </ac:spMkLst>
        </pc:spChg>
        <pc:spChg chg="add del mod">
          <ac:chgData name="Xueyi Jia" userId="S::18xj8@queensu.ca::1c98f906-0b30-4599-873f-81feca3e5aa7" providerId="AD" clId="Web-{6FD5C56F-8C7D-402B-BD89-F5DE9C6D7877}" dt="2023-03-23T23:08:19.601" v="30"/>
          <ac:spMkLst>
            <pc:docMk/>
            <pc:sldMk cId="1732999477" sldId="306"/>
            <ac:spMk id="6" creationId="{31F20204-8B73-DE65-4FC5-47C223FB51D0}"/>
          </ac:spMkLst>
        </pc:spChg>
        <pc:spChg chg="add del mod">
          <ac:chgData name="Xueyi Jia" userId="S::18xj8@queensu.ca::1c98f906-0b30-4599-873f-81feca3e5aa7" providerId="AD" clId="Web-{6FD5C56F-8C7D-402B-BD89-F5DE9C6D7877}" dt="2023-03-23T23:08:27.210" v="34"/>
          <ac:spMkLst>
            <pc:docMk/>
            <pc:sldMk cId="1732999477" sldId="306"/>
            <ac:spMk id="7" creationId="{BF9BF788-A32A-85E0-9CEE-4876A66F310D}"/>
          </ac:spMkLst>
        </pc:spChg>
        <pc:spChg chg="add del mod">
          <ac:chgData name="Xueyi Jia" userId="S::18xj8@queensu.ca::1c98f906-0b30-4599-873f-81feca3e5aa7" providerId="AD" clId="Web-{6FD5C56F-8C7D-402B-BD89-F5DE9C6D7877}" dt="2023-03-23T23:09:11.211" v="48"/>
          <ac:spMkLst>
            <pc:docMk/>
            <pc:sldMk cId="1732999477" sldId="306"/>
            <ac:spMk id="9" creationId="{5B949E7A-991A-AACB-00D5-94F211603F69}"/>
          </ac:spMkLst>
        </pc:spChg>
      </pc:sldChg>
      <pc:sldChg chg="modSp">
        <pc:chgData name="Xueyi Jia" userId="S::18xj8@queensu.ca::1c98f906-0b30-4599-873f-81feca3e5aa7" providerId="AD" clId="Web-{6FD5C56F-8C7D-402B-BD89-F5DE9C6D7877}" dt="2023-03-23T23:17:32.332" v="64" actId="20577"/>
        <pc:sldMkLst>
          <pc:docMk/>
          <pc:sldMk cId="1712004066" sldId="318"/>
        </pc:sldMkLst>
        <pc:spChg chg="mod">
          <ac:chgData name="Xueyi Jia" userId="S::18xj8@queensu.ca::1c98f906-0b30-4599-873f-81feca3e5aa7" providerId="AD" clId="Web-{6FD5C56F-8C7D-402B-BD89-F5DE9C6D7877}" dt="2023-03-23T23:06:26.879" v="11" actId="1076"/>
          <ac:spMkLst>
            <pc:docMk/>
            <pc:sldMk cId="1712004066" sldId="318"/>
            <ac:spMk id="2" creationId="{912DF434-28DB-4621-A497-D62C41CE0419}"/>
          </ac:spMkLst>
        </pc:spChg>
        <pc:spChg chg="mod">
          <ac:chgData name="Xueyi Jia" userId="S::18xj8@queensu.ca::1c98f906-0b30-4599-873f-81feca3e5aa7" providerId="AD" clId="Web-{6FD5C56F-8C7D-402B-BD89-F5DE9C6D7877}" dt="2023-03-23T23:17:32.332" v="64" actId="20577"/>
          <ac:spMkLst>
            <pc:docMk/>
            <pc:sldMk cId="1712004066" sldId="318"/>
            <ac:spMk id="3" creationId="{22788C46-D0BC-4307-AE55-7601A139E7CB}"/>
          </ac:spMkLst>
        </pc:spChg>
      </pc:sldChg>
      <pc:sldChg chg="modSp">
        <pc:chgData name="Xueyi Jia" userId="S::18xj8@queensu.ca::1c98f906-0b30-4599-873f-81feca3e5aa7" providerId="AD" clId="Web-{6FD5C56F-8C7D-402B-BD89-F5DE9C6D7877}" dt="2023-03-23T23:56:28.315" v="123" actId="20577"/>
        <pc:sldMkLst>
          <pc:docMk/>
          <pc:sldMk cId="3927841493" sldId="319"/>
        </pc:sldMkLst>
        <pc:spChg chg="mod">
          <ac:chgData name="Xueyi Jia" userId="S::18xj8@queensu.ca::1c98f906-0b30-4599-873f-81feca3e5aa7" providerId="AD" clId="Web-{6FD5C56F-8C7D-402B-BD89-F5DE9C6D7877}" dt="2023-03-23T23:56:28.315" v="123" actId="20577"/>
          <ac:spMkLst>
            <pc:docMk/>
            <pc:sldMk cId="3927841493" sldId="319"/>
            <ac:spMk id="7" creationId="{B6835906-6CA9-1899-4A9E-9A84BD8B119E}"/>
          </ac:spMkLst>
        </pc:spChg>
      </pc:sldChg>
      <pc:sldChg chg="modSp">
        <pc:chgData name="Xueyi Jia" userId="S::18xj8@queensu.ca::1c98f906-0b30-4599-873f-81feca3e5aa7" providerId="AD" clId="Web-{6FD5C56F-8C7D-402B-BD89-F5DE9C6D7877}" dt="2023-03-23T23:26:50.830" v="67" actId="20577"/>
        <pc:sldMkLst>
          <pc:docMk/>
          <pc:sldMk cId="2151394950" sldId="322"/>
        </pc:sldMkLst>
        <pc:spChg chg="mod">
          <ac:chgData name="Xueyi Jia" userId="S::18xj8@queensu.ca::1c98f906-0b30-4599-873f-81feca3e5aa7" providerId="AD" clId="Web-{6FD5C56F-8C7D-402B-BD89-F5DE9C6D7877}" dt="2023-03-23T23:26:50.830" v="67" actId="20577"/>
          <ac:spMkLst>
            <pc:docMk/>
            <pc:sldMk cId="2151394950" sldId="322"/>
            <ac:spMk id="76" creationId="{E176D3CC-7C56-6F51-0CAC-9A234449A271}"/>
          </ac:spMkLst>
        </pc:spChg>
      </pc:sldChg>
    </pc:docChg>
  </pc:docChgLst>
  <pc:docChgLst>
    <pc:chgData name="Xueyi Jia" userId="S::18xj8@queensu.ca::1c98f906-0b30-4599-873f-81feca3e5aa7" providerId="AD" clId="Web-{D9DCBF9E-D328-4E7A-A9BE-651350F04E2E}"/>
    <pc:docChg chg="modSld">
      <pc:chgData name="Xueyi Jia" userId="S::18xj8@queensu.ca::1c98f906-0b30-4599-873f-81feca3e5aa7" providerId="AD" clId="Web-{D9DCBF9E-D328-4E7A-A9BE-651350F04E2E}" dt="2023-03-24T01:58:56.377" v="39" actId="20577"/>
      <pc:docMkLst>
        <pc:docMk/>
      </pc:docMkLst>
      <pc:sldChg chg="modSp">
        <pc:chgData name="Xueyi Jia" userId="S::18xj8@queensu.ca::1c98f906-0b30-4599-873f-81feca3e5aa7" providerId="AD" clId="Web-{D9DCBF9E-D328-4E7A-A9BE-651350F04E2E}" dt="2023-03-24T01:58:56.377" v="39" actId="20577"/>
        <pc:sldMkLst>
          <pc:docMk/>
          <pc:sldMk cId="3927841493" sldId="319"/>
        </pc:sldMkLst>
        <pc:spChg chg="mod">
          <ac:chgData name="Xueyi Jia" userId="S::18xj8@queensu.ca::1c98f906-0b30-4599-873f-81feca3e5aa7" providerId="AD" clId="Web-{D9DCBF9E-D328-4E7A-A9BE-651350F04E2E}" dt="2023-03-24T01:58:56.377" v="39" actId="20577"/>
          <ac:spMkLst>
            <pc:docMk/>
            <pc:sldMk cId="3927841493" sldId="319"/>
            <ac:spMk id="7" creationId="{B6835906-6CA9-1899-4A9E-9A84BD8B119E}"/>
          </ac:spMkLst>
        </pc:spChg>
      </pc:sldChg>
    </pc:docChg>
  </pc:docChgLst>
  <pc:docChgLst>
    <pc:chgData name="Xueyi Jia" userId="S::18xj8@queensu.ca::1c98f906-0b30-4599-873f-81feca3e5aa7" providerId="AD" clId="Web-{32EF744D-75B4-4BE4-9208-895F45B7CAA8}"/>
    <pc:docChg chg="addSld delSld sldOrd">
      <pc:chgData name="Xueyi Jia" userId="S::18xj8@queensu.ca::1c98f906-0b30-4599-873f-81feca3e5aa7" providerId="AD" clId="Web-{32EF744D-75B4-4BE4-9208-895F45B7CAA8}" dt="2023-03-23T21:07:29.901" v="8"/>
      <pc:docMkLst>
        <pc:docMk/>
      </pc:docMkLst>
      <pc:sldChg chg="del">
        <pc:chgData name="Xueyi Jia" userId="S::18xj8@queensu.ca::1c98f906-0b30-4599-873f-81feca3e5aa7" providerId="AD" clId="Web-{32EF744D-75B4-4BE4-9208-895F45B7CAA8}" dt="2023-03-23T21:05:58.023" v="0"/>
        <pc:sldMkLst>
          <pc:docMk/>
          <pc:sldMk cId="1859527893" sldId="296"/>
        </pc:sldMkLst>
      </pc:sldChg>
      <pc:sldChg chg="del">
        <pc:chgData name="Xueyi Jia" userId="S::18xj8@queensu.ca::1c98f906-0b30-4599-873f-81feca3e5aa7" providerId="AD" clId="Web-{32EF744D-75B4-4BE4-9208-895F45B7CAA8}" dt="2023-03-23T21:06:51.227" v="5"/>
        <pc:sldMkLst>
          <pc:docMk/>
          <pc:sldMk cId="971989334" sldId="308"/>
        </pc:sldMkLst>
      </pc:sldChg>
      <pc:sldChg chg="del">
        <pc:chgData name="Xueyi Jia" userId="S::18xj8@queensu.ca::1c98f906-0b30-4599-873f-81feca3e5aa7" providerId="AD" clId="Web-{32EF744D-75B4-4BE4-9208-895F45B7CAA8}" dt="2023-03-23T21:06:38.758" v="3"/>
        <pc:sldMkLst>
          <pc:docMk/>
          <pc:sldMk cId="871201397" sldId="312"/>
        </pc:sldMkLst>
      </pc:sldChg>
      <pc:sldChg chg="add ord">
        <pc:chgData name="Xueyi Jia" userId="S::18xj8@queensu.ca::1c98f906-0b30-4599-873f-81feca3e5aa7" providerId="AD" clId="Web-{32EF744D-75B4-4BE4-9208-895F45B7CAA8}" dt="2023-03-23T21:06:04.335" v="2"/>
        <pc:sldMkLst>
          <pc:docMk/>
          <pc:sldMk cId="1712004066" sldId="318"/>
        </pc:sldMkLst>
      </pc:sldChg>
      <pc:sldChg chg="add">
        <pc:chgData name="Xueyi Jia" userId="S::18xj8@queensu.ca::1c98f906-0b30-4599-873f-81feca3e5aa7" providerId="AD" clId="Web-{32EF744D-75B4-4BE4-9208-895F45B7CAA8}" dt="2023-03-23T21:06:42.399" v="4"/>
        <pc:sldMkLst>
          <pc:docMk/>
          <pc:sldMk cId="3927841493" sldId="319"/>
        </pc:sldMkLst>
      </pc:sldChg>
      <pc:sldChg chg="add">
        <pc:chgData name="Xueyi Jia" userId="S::18xj8@queensu.ca::1c98f906-0b30-4599-873f-81feca3e5aa7" providerId="AD" clId="Web-{32EF744D-75B4-4BE4-9208-895F45B7CAA8}" dt="2023-03-23T21:07:04.494" v="6"/>
        <pc:sldMkLst>
          <pc:docMk/>
          <pc:sldMk cId="1028486228" sldId="320"/>
        </pc:sldMkLst>
      </pc:sldChg>
      <pc:sldChg chg="add">
        <pc:chgData name="Xueyi Jia" userId="S::18xj8@queensu.ca::1c98f906-0b30-4599-873f-81feca3e5aa7" providerId="AD" clId="Web-{32EF744D-75B4-4BE4-9208-895F45B7CAA8}" dt="2023-03-23T21:07:19.306" v="7"/>
        <pc:sldMkLst>
          <pc:docMk/>
          <pc:sldMk cId="393727712" sldId="321"/>
        </pc:sldMkLst>
      </pc:sldChg>
      <pc:sldChg chg="add">
        <pc:chgData name="Xueyi Jia" userId="S::18xj8@queensu.ca::1c98f906-0b30-4599-873f-81feca3e5aa7" providerId="AD" clId="Web-{32EF744D-75B4-4BE4-9208-895F45B7CAA8}" dt="2023-03-23T21:07:29.901" v="8"/>
        <pc:sldMkLst>
          <pc:docMk/>
          <pc:sldMk cId="2151394950" sldId="322"/>
        </pc:sldMkLst>
      </pc:sldChg>
    </pc:docChg>
  </pc:docChgLst>
  <pc:docChgLst>
    <pc:chgData name="Jihong Zhang" userId="S::19jz138@queensu.ca::2dc0f6f8-f62b-492e-a351-b82a6a8707cd" providerId="AD" clId="Web-{701E9118-CCA0-6BDB-C155-5F0F2CCFBA3A}"/>
    <pc:docChg chg="addSld delSld modSld">
      <pc:chgData name="Jihong Zhang" userId="S::19jz138@queensu.ca::2dc0f6f8-f62b-492e-a351-b82a6a8707cd" providerId="AD" clId="Web-{701E9118-CCA0-6BDB-C155-5F0F2CCFBA3A}" dt="2023-03-24T05:36:18.364" v="157" actId="20577"/>
      <pc:docMkLst>
        <pc:docMk/>
      </pc:docMkLst>
      <pc:sldChg chg="addSp delSp modSp addAnim delAnim modAnim">
        <pc:chgData name="Jihong Zhang" userId="S::19jz138@queensu.ca::2dc0f6f8-f62b-492e-a351-b82a6a8707cd" providerId="AD" clId="Web-{701E9118-CCA0-6BDB-C155-5F0F2CCFBA3A}" dt="2023-03-24T05:08:03.276" v="80" actId="1076"/>
        <pc:sldMkLst>
          <pc:docMk/>
          <pc:sldMk cId="2985610029" sldId="294"/>
        </pc:sldMkLst>
        <pc:spChg chg="mod">
          <ac:chgData name="Jihong Zhang" userId="S::19jz138@queensu.ca::2dc0f6f8-f62b-492e-a351-b82a6a8707cd" providerId="AD" clId="Web-{701E9118-CCA0-6BDB-C155-5F0F2CCFBA3A}" dt="2023-03-24T05:03:54.540" v="48" actId="20577"/>
          <ac:spMkLst>
            <pc:docMk/>
            <pc:sldMk cId="2985610029" sldId="294"/>
            <ac:spMk id="3" creationId="{EFB90AB4-D228-4548-B072-726498212362}"/>
          </ac:spMkLst>
        </pc:spChg>
        <pc:spChg chg="add mod">
          <ac:chgData name="Jihong Zhang" userId="S::19jz138@queensu.ca::2dc0f6f8-f62b-492e-a351-b82a6a8707cd" providerId="AD" clId="Web-{701E9118-CCA0-6BDB-C155-5F0F2CCFBA3A}" dt="2023-03-24T05:08:03.276" v="80" actId="1076"/>
          <ac:spMkLst>
            <pc:docMk/>
            <pc:sldMk cId="2985610029" sldId="294"/>
            <ac:spMk id="5" creationId="{5F7DB396-002A-8E8B-9627-EC323C74B429}"/>
          </ac:spMkLst>
        </pc:spChg>
        <pc:spChg chg="add del mod">
          <ac:chgData name="Jihong Zhang" userId="S::19jz138@queensu.ca::2dc0f6f8-f62b-492e-a351-b82a6a8707cd" providerId="AD" clId="Web-{701E9118-CCA0-6BDB-C155-5F0F2CCFBA3A}" dt="2023-03-24T05:05:56.775" v="61"/>
          <ac:spMkLst>
            <pc:docMk/>
            <pc:sldMk cId="2985610029" sldId="294"/>
            <ac:spMk id="11" creationId="{E16C81D9-D7D9-01E9-0FE4-E3AC1293D524}"/>
          </ac:spMkLst>
        </pc:spChg>
        <pc:picChg chg="add mod">
          <ac:chgData name="Jihong Zhang" userId="S::19jz138@queensu.ca::2dc0f6f8-f62b-492e-a351-b82a6a8707cd" providerId="AD" clId="Web-{701E9118-CCA0-6BDB-C155-5F0F2CCFBA3A}" dt="2023-03-24T05:06:18.697" v="65" actId="14100"/>
          <ac:picMkLst>
            <pc:docMk/>
            <pc:sldMk cId="2985610029" sldId="294"/>
            <ac:picMk id="6" creationId="{6235244C-FA2E-FB59-E451-7FF4C9B622B3}"/>
          </ac:picMkLst>
        </pc:picChg>
        <pc:picChg chg="add del mod">
          <ac:chgData name="Jihong Zhang" userId="S::19jz138@queensu.ca::2dc0f6f8-f62b-492e-a351-b82a6a8707cd" providerId="AD" clId="Web-{701E9118-CCA0-6BDB-C155-5F0F2CCFBA3A}" dt="2023-03-24T05:04:43.009" v="50"/>
          <ac:picMkLst>
            <pc:docMk/>
            <pc:sldMk cId="2985610029" sldId="294"/>
            <ac:picMk id="7" creationId="{18EE5C81-3FCD-3ED5-8662-511AE695FFAA}"/>
          </ac:picMkLst>
        </pc:picChg>
        <pc:picChg chg="del">
          <ac:chgData name="Jihong Zhang" userId="S::19jz138@queensu.ca::2dc0f6f8-f62b-492e-a351-b82a6a8707cd" providerId="AD" clId="Web-{701E9118-CCA0-6BDB-C155-5F0F2CCFBA3A}" dt="2023-03-24T05:05:55.978" v="60"/>
          <ac:picMkLst>
            <pc:docMk/>
            <pc:sldMk cId="2985610029" sldId="294"/>
            <ac:picMk id="2050" creationId="{D1D1E902-22C4-D9B5-F4FC-3CA6847074DB}"/>
          </ac:picMkLst>
        </pc:picChg>
      </pc:sldChg>
      <pc:sldChg chg="modSp">
        <pc:chgData name="Jihong Zhang" userId="S::19jz138@queensu.ca::2dc0f6f8-f62b-492e-a351-b82a6a8707cd" providerId="AD" clId="Web-{701E9118-CCA0-6BDB-C155-5F0F2CCFBA3A}" dt="2023-03-24T05:36:18.364" v="157" actId="20577"/>
        <pc:sldMkLst>
          <pc:docMk/>
          <pc:sldMk cId="520700503" sldId="310"/>
        </pc:sldMkLst>
        <pc:spChg chg="mod">
          <ac:chgData name="Jihong Zhang" userId="S::19jz138@queensu.ca::2dc0f6f8-f62b-492e-a351-b82a6a8707cd" providerId="AD" clId="Web-{701E9118-CCA0-6BDB-C155-5F0F2CCFBA3A}" dt="2023-03-24T05:36:18.364" v="157" actId="20577"/>
          <ac:spMkLst>
            <pc:docMk/>
            <pc:sldMk cId="520700503" sldId="310"/>
            <ac:spMk id="3" creationId="{DC9AC05D-560D-1665-8879-549C0B4EDE5C}"/>
          </ac:spMkLst>
        </pc:spChg>
      </pc:sldChg>
      <pc:sldChg chg="addSp delSp modSp">
        <pc:chgData name="Jihong Zhang" userId="S::19jz138@queensu.ca::2dc0f6f8-f62b-492e-a351-b82a6a8707cd" providerId="AD" clId="Web-{701E9118-CCA0-6BDB-C155-5F0F2CCFBA3A}" dt="2023-03-24T05:21:32.952" v="150" actId="20577"/>
        <pc:sldMkLst>
          <pc:docMk/>
          <pc:sldMk cId="2068121164" sldId="313"/>
        </pc:sldMkLst>
        <pc:spChg chg="del">
          <ac:chgData name="Jihong Zhang" userId="S::19jz138@queensu.ca::2dc0f6f8-f62b-492e-a351-b82a6a8707cd" providerId="AD" clId="Web-{701E9118-CCA0-6BDB-C155-5F0F2CCFBA3A}" dt="2023-03-24T05:12:42.684" v="109"/>
          <ac:spMkLst>
            <pc:docMk/>
            <pc:sldMk cId="2068121164" sldId="313"/>
            <ac:spMk id="3" creationId="{E698CE0E-745C-A7EE-B0DE-4912A73B00D8}"/>
          </ac:spMkLst>
        </pc:spChg>
        <pc:spChg chg="del">
          <ac:chgData name="Jihong Zhang" userId="S::19jz138@queensu.ca::2dc0f6f8-f62b-492e-a351-b82a6a8707cd" providerId="AD" clId="Web-{701E9118-CCA0-6BDB-C155-5F0F2CCFBA3A}" dt="2023-03-24T05:12:53.887" v="111"/>
          <ac:spMkLst>
            <pc:docMk/>
            <pc:sldMk cId="2068121164" sldId="313"/>
            <ac:spMk id="4" creationId="{E336DC79-3EA6-7325-3D0B-C041B850142A}"/>
          </ac:spMkLst>
        </pc:spChg>
        <pc:spChg chg="mod">
          <ac:chgData name="Jihong Zhang" userId="S::19jz138@queensu.ca::2dc0f6f8-f62b-492e-a351-b82a6a8707cd" providerId="AD" clId="Web-{701E9118-CCA0-6BDB-C155-5F0F2CCFBA3A}" dt="2023-03-24T05:13:04.215" v="114" actId="1076"/>
          <ac:spMkLst>
            <pc:docMk/>
            <pc:sldMk cId="2068121164" sldId="313"/>
            <ac:spMk id="5" creationId="{8FD645B0-0A7B-7091-C8D6-E7D27FA25E51}"/>
          </ac:spMkLst>
        </pc:spChg>
        <pc:spChg chg="mod">
          <ac:chgData name="Jihong Zhang" userId="S::19jz138@queensu.ca::2dc0f6f8-f62b-492e-a351-b82a6a8707cd" providerId="AD" clId="Web-{701E9118-CCA0-6BDB-C155-5F0F2CCFBA3A}" dt="2023-03-24T05:21:23.624" v="145"/>
          <ac:spMkLst>
            <pc:docMk/>
            <pc:sldMk cId="2068121164" sldId="313"/>
            <ac:spMk id="6" creationId="{3C7B8494-23AF-BB4F-382C-D2B07675EBB6}"/>
          </ac:spMkLst>
        </pc:spChg>
        <pc:spChg chg="mod">
          <ac:chgData name="Jihong Zhang" userId="S::19jz138@queensu.ca::2dc0f6f8-f62b-492e-a351-b82a6a8707cd" providerId="AD" clId="Web-{701E9118-CCA0-6BDB-C155-5F0F2CCFBA3A}" dt="2023-03-24T05:13:05.746" v="115" actId="1076"/>
          <ac:spMkLst>
            <pc:docMk/>
            <pc:sldMk cId="2068121164" sldId="313"/>
            <ac:spMk id="9" creationId="{F0CC0C3B-96FD-06F4-C3EC-91658544150B}"/>
          </ac:spMkLst>
        </pc:spChg>
        <pc:spChg chg="mod">
          <ac:chgData name="Jihong Zhang" userId="S::19jz138@queensu.ca::2dc0f6f8-f62b-492e-a351-b82a6a8707cd" providerId="AD" clId="Web-{701E9118-CCA0-6BDB-C155-5F0F2CCFBA3A}" dt="2023-03-24T05:21:32.952" v="150" actId="20577"/>
          <ac:spMkLst>
            <pc:docMk/>
            <pc:sldMk cId="2068121164" sldId="313"/>
            <ac:spMk id="10" creationId="{6E802B29-40B6-000C-8EDD-903910D08A61}"/>
          </ac:spMkLst>
        </pc:spChg>
        <pc:spChg chg="add del mod">
          <ac:chgData name="Jihong Zhang" userId="S::19jz138@queensu.ca::2dc0f6f8-f62b-492e-a351-b82a6a8707cd" providerId="AD" clId="Web-{701E9118-CCA0-6BDB-C155-5F0F2CCFBA3A}" dt="2023-03-24T05:12:44.277" v="110"/>
          <ac:spMkLst>
            <pc:docMk/>
            <pc:sldMk cId="2068121164" sldId="313"/>
            <ac:spMk id="11" creationId="{B886B8AD-E34E-9F61-F7C3-85220D1956C6}"/>
          </ac:spMkLst>
        </pc:spChg>
        <pc:spChg chg="add del mod">
          <ac:chgData name="Jihong Zhang" userId="S::19jz138@queensu.ca::2dc0f6f8-f62b-492e-a351-b82a6a8707cd" providerId="AD" clId="Web-{701E9118-CCA0-6BDB-C155-5F0F2CCFBA3A}" dt="2023-03-24T05:12:55.918" v="112"/>
          <ac:spMkLst>
            <pc:docMk/>
            <pc:sldMk cId="2068121164" sldId="313"/>
            <ac:spMk id="13" creationId="{5BE71A57-5DAC-BA13-8F4C-52E4E4F263A9}"/>
          </ac:spMkLst>
        </pc:spChg>
      </pc:sldChg>
      <pc:sldChg chg="delSp del">
        <pc:chgData name="Jihong Zhang" userId="S::19jz138@queensu.ca::2dc0f6f8-f62b-492e-a351-b82a6a8707cd" providerId="AD" clId="Web-{701E9118-CCA0-6BDB-C155-5F0F2CCFBA3A}" dt="2023-03-24T05:09:49.214" v="82"/>
        <pc:sldMkLst>
          <pc:docMk/>
          <pc:sldMk cId="3842572659" sldId="317"/>
        </pc:sldMkLst>
        <pc:picChg chg="del">
          <ac:chgData name="Jihong Zhang" userId="S::19jz138@queensu.ca::2dc0f6f8-f62b-492e-a351-b82a6a8707cd" providerId="AD" clId="Web-{701E9118-CCA0-6BDB-C155-5F0F2CCFBA3A}" dt="2023-03-24T05:09:47.401" v="81"/>
          <ac:picMkLst>
            <pc:docMk/>
            <pc:sldMk cId="3842572659" sldId="317"/>
            <ac:picMk id="3074" creationId="{B6FC4722-0D04-CC38-393A-EE8334DEF468}"/>
          </ac:picMkLst>
        </pc:picChg>
      </pc:sldChg>
      <pc:sldChg chg="addSp delSp modSp add replId addAnim delAnim modAnim">
        <pc:chgData name="Jihong Zhang" userId="S::19jz138@queensu.ca::2dc0f6f8-f62b-492e-a351-b82a6a8707cd" providerId="AD" clId="Web-{701E9118-CCA0-6BDB-C155-5F0F2CCFBA3A}" dt="2023-03-24T05:11:28.746" v="108"/>
        <pc:sldMkLst>
          <pc:docMk/>
          <pc:sldMk cId="1037063421" sldId="323"/>
        </pc:sldMkLst>
        <pc:spChg chg="mod">
          <ac:chgData name="Jihong Zhang" userId="S::19jz138@queensu.ca::2dc0f6f8-f62b-492e-a351-b82a6a8707cd" providerId="AD" clId="Web-{701E9118-CCA0-6BDB-C155-5F0F2CCFBA3A}" dt="2023-03-24T05:07:20.760" v="79"/>
          <ac:spMkLst>
            <pc:docMk/>
            <pc:sldMk cId="1037063421" sldId="323"/>
            <ac:spMk id="4" creationId="{950677C9-3E42-427F-93B8-526692906471}"/>
          </ac:spMkLst>
        </pc:spChg>
        <pc:spChg chg="add mod">
          <ac:chgData name="Jihong Zhang" userId="S::19jz138@queensu.ca::2dc0f6f8-f62b-492e-a351-b82a6a8707cd" providerId="AD" clId="Web-{701E9118-CCA0-6BDB-C155-5F0F2CCFBA3A}" dt="2023-03-24T05:10:24.511" v="94" actId="20577"/>
          <ac:spMkLst>
            <pc:docMk/>
            <pc:sldMk cId="1037063421" sldId="323"/>
            <ac:spMk id="5" creationId="{EA343B63-AF24-5B5C-A548-F11C40F7FD9F}"/>
          </ac:spMkLst>
        </pc:spChg>
        <pc:spChg chg="add mod">
          <ac:chgData name="Jihong Zhang" userId="S::19jz138@queensu.ca::2dc0f6f8-f62b-492e-a351-b82a6a8707cd" providerId="AD" clId="Web-{701E9118-CCA0-6BDB-C155-5F0F2CCFBA3A}" dt="2023-03-24T05:10:19.823" v="93" actId="20577"/>
          <ac:spMkLst>
            <pc:docMk/>
            <pc:sldMk cId="1037063421" sldId="323"/>
            <ac:spMk id="7" creationId="{0A9742C4-B6C8-DA3D-0CC0-23468A563F11}"/>
          </ac:spMkLst>
        </pc:spChg>
        <pc:picChg chg="add del mod">
          <ac:chgData name="Jihong Zhang" userId="S::19jz138@queensu.ca::2dc0f6f8-f62b-492e-a351-b82a6a8707cd" providerId="AD" clId="Web-{701E9118-CCA0-6BDB-C155-5F0F2CCFBA3A}" dt="2023-03-24T05:10:57.121" v="99"/>
          <ac:picMkLst>
            <pc:docMk/>
            <pc:sldMk cId="1037063421" sldId="323"/>
            <ac:picMk id="6" creationId="{37F15FC0-5FE0-86D1-0D3D-0A8E6FB55B18}"/>
          </ac:picMkLst>
        </pc:picChg>
        <pc:picChg chg="add mod">
          <ac:chgData name="Jihong Zhang" userId="S::19jz138@queensu.ca::2dc0f6f8-f62b-492e-a351-b82a6a8707cd" providerId="AD" clId="Web-{701E9118-CCA0-6BDB-C155-5F0F2CCFBA3A}" dt="2023-03-24T05:11:24.246" v="106" actId="1076"/>
          <ac:picMkLst>
            <pc:docMk/>
            <pc:sldMk cId="1037063421" sldId="323"/>
            <ac:picMk id="8" creationId="{95EF13F5-1620-4AAD-16B3-8F4E81C789E9}"/>
          </ac:picMkLst>
        </pc:picChg>
      </pc:sldChg>
    </pc:docChg>
  </pc:docChgLst>
  <pc:docChgLst>
    <pc:chgData name="Xueyi Jia" userId="S::18xj8@queensu.ca::1c98f906-0b30-4599-873f-81feca3e5aa7" providerId="AD" clId="Web-{5184AD9F-F5AE-4BA1-805A-1B56CEE20064}"/>
    <pc:docChg chg="modSld">
      <pc:chgData name="Xueyi Jia" userId="S::18xj8@queensu.ca::1c98f906-0b30-4599-873f-81feca3e5aa7" providerId="AD" clId="Web-{5184AD9F-F5AE-4BA1-805A-1B56CEE20064}" dt="2023-03-24T07:11:49.499" v="28" actId="20577"/>
      <pc:docMkLst>
        <pc:docMk/>
      </pc:docMkLst>
      <pc:sldChg chg="modSp">
        <pc:chgData name="Xueyi Jia" userId="S::18xj8@queensu.ca::1c98f906-0b30-4599-873f-81feca3e5aa7" providerId="AD" clId="Web-{5184AD9F-F5AE-4BA1-805A-1B56CEE20064}" dt="2023-03-24T07:11:49.499" v="28" actId="20577"/>
        <pc:sldMkLst>
          <pc:docMk/>
          <pc:sldMk cId="1732999477" sldId="306"/>
        </pc:sldMkLst>
        <pc:spChg chg="mod">
          <ac:chgData name="Xueyi Jia" userId="S::18xj8@queensu.ca::1c98f906-0b30-4599-873f-81feca3e5aa7" providerId="AD" clId="Web-{5184AD9F-F5AE-4BA1-805A-1B56CEE20064}" dt="2023-03-24T07:11:49.499" v="28" actId="20577"/>
          <ac:spMkLst>
            <pc:docMk/>
            <pc:sldMk cId="1732999477" sldId="306"/>
            <ac:spMk id="2" creationId="{56002655-34DF-25F9-4640-B2CE5329AD1A}"/>
          </ac:spMkLst>
        </pc:spChg>
      </pc:sldChg>
      <pc:sldChg chg="modSp">
        <pc:chgData name="Xueyi Jia" userId="S::18xj8@queensu.ca::1c98f906-0b30-4599-873f-81feca3e5aa7" providerId="AD" clId="Web-{5184AD9F-F5AE-4BA1-805A-1B56CEE20064}" dt="2023-03-24T06:31:22.916" v="22" actId="20577"/>
        <pc:sldMkLst>
          <pc:docMk/>
          <pc:sldMk cId="1712004066" sldId="318"/>
        </pc:sldMkLst>
        <pc:spChg chg="mod">
          <ac:chgData name="Xueyi Jia" userId="S::18xj8@queensu.ca::1c98f906-0b30-4599-873f-81feca3e5aa7" providerId="AD" clId="Web-{5184AD9F-F5AE-4BA1-805A-1B56CEE20064}" dt="2023-03-24T06:31:22.916" v="22" actId="20577"/>
          <ac:spMkLst>
            <pc:docMk/>
            <pc:sldMk cId="1712004066" sldId="318"/>
            <ac:spMk id="3" creationId="{22788C46-D0BC-4307-AE55-7601A139E7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79A58FD6-9F9D-472F-BAC5-DC79AF0F874E}" type="datetime1">
              <a:rPr lang="zh-CN" altLang="en-US" smtClean="0"/>
              <a:t>2023/3/24</a:t>
            </a:fld>
            <a:endParaRPr 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17369B77-94AB-0344-9EBF-9DB9EE8D3ABC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8D0F44F8-7870-48E0-8D1F-45263C5C7300}" type="datetime1">
              <a:rPr lang="zh-CN" altLang="en-US" smtClean="0"/>
              <a:t>2023/3/24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0775476F-A808-1F46-A368-07984F6DA22E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77552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422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83187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27759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0775476F-A808-1F46-A368-07984F6DA22E}" type="slidenum">
              <a:rPr lang="en-US" altLang="zh-CN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4047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0775476F-A808-1F46-A368-07984F6DA22E}" type="slidenum">
              <a:rPr lang="en-US" altLang="zh-CN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03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0775476F-A808-1F46-A368-07984F6DA22E}" type="slidenum">
              <a:rPr lang="en-US" altLang="zh-CN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08032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3177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2166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50100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3586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包含文字、植物的图片&#10;&#10;说明已自动生成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椭圆形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 descr="包含文字的图片&#10;&#10;说明已自动生成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椭圆形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13" name="图片 12" descr="包含陶瓷、瓷器的图片&#10;&#10;说明已自动生成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rtlCol="0" anchor="b">
            <a:noAutofit/>
          </a:bodyPr>
          <a:lstStyle>
            <a:lvl1pPr algn="ctr">
              <a:defRPr lang="zh-CN" sz="4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 rtlCol="0"/>
          <a:lstStyle>
            <a:lvl1pPr marL="0" indent="0" algn="ctr">
              <a:buNone/>
              <a:defRPr lang="zh-CN" sz="2400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9" name="图片 8" descr="包含织物的图片&#10;&#10;说明已自动生成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长方形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13" name="图片 12" descr="包含花朵、植物的图片&#10;&#10;说明已自动生成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 rtlCol="0"/>
          <a:lstStyle>
            <a:lvl1pPr algn="ctr">
              <a:defRPr lang="zh-CN">
                <a:latin typeface="Microsoft YaHei UI" panose="02020502070401020303" pitchFamily="18" charset="0"/>
                <a:ea typeface="Microsoft YaHei UI" panose="02020502070401020303" pitchFamily="18" charset="0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 rtlCol="0"/>
          <a:lstStyle>
            <a:lvl1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1pPr>
            <a:lvl2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2pPr>
            <a:lvl3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3pPr>
            <a:lvl4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4pPr>
            <a:lvl5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10" name="图片 9" descr="包含软体动物、昆虫的图片&#10;&#10;说明已自动生成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‹#›</a:t>
            </a:fld>
            <a:endParaRPr lang="zh-CN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36" name="图片 35" descr="树的特写&#10;&#10;自动生成的中等可信度的说明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‹#›</a:t>
            </a:fld>
            <a:endParaRPr lang="zh-CN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zh-CN" sz="2000" b="0">
                <a:latin typeface="+mj-ea"/>
                <a:ea typeface="+mj-ea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0" name="内容占位符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31" name="文本占位符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zh-CN" sz="2000" b="0">
                <a:latin typeface="+mj-ea"/>
                <a:ea typeface="+mj-ea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2" name="内容占位符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zh-CN" sz="1600"/>
            </a:lvl1pPr>
            <a:lvl2pPr>
              <a:buClr>
                <a:srgbClr val="73292A"/>
              </a:buClr>
              <a:defRPr lang="zh-CN" sz="1400"/>
            </a:lvl2pPr>
            <a:lvl3pPr>
              <a:buClr>
                <a:srgbClr val="73292A"/>
              </a:buClr>
              <a:defRPr lang="zh-CN" sz="1200"/>
            </a:lvl3pPr>
            <a:lvl4pPr>
              <a:buClr>
                <a:srgbClr val="73292A"/>
              </a:buClr>
              <a:defRPr lang="zh-CN" sz="1100"/>
            </a:lvl4pPr>
            <a:lvl5pPr>
              <a:buClr>
                <a:srgbClr val="73292A"/>
              </a:buClr>
              <a:defRPr lang="zh-CN"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pic>
        <p:nvPicPr>
          <p:cNvPr id="38" name="图片 37" descr="一簇花&#10;&#10;自动生成的可信度较低的说明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zh-CN" sz="30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包含软体动物、昆虫的图片&#10;&#10;说明已自动生成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zh-CN" sz="2000" b="0">
                <a:latin typeface="+mj-ea"/>
                <a:ea typeface="+mj-ea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zh-CN" sz="2000" b="0">
                <a:latin typeface="+mj-ea"/>
                <a:ea typeface="+mj-ea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zh-CN" sz="1600"/>
            </a:lvl1pPr>
            <a:lvl2pPr>
              <a:buClr>
                <a:srgbClr val="73292A"/>
              </a:buClr>
              <a:defRPr lang="zh-CN" sz="1400"/>
            </a:lvl2pPr>
            <a:lvl3pPr>
              <a:buClr>
                <a:srgbClr val="73292A"/>
              </a:buClr>
              <a:defRPr lang="zh-CN" sz="1200"/>
            </a:lvl3pPr>
            <a:lvl4pPr>
              <a:buClr>
                <a:srgbClr val="73292A"/>
              </a:buClr>
              <a:defRPr lang="zh-CN" sz="1100"/>
            </a:lvl4pPr>
            <a:lvl5pPr>
              <a:buClr>
                <a:srgbClr val="73292A"/>
              </a:buClr>
              <a:defRPr lang="zh-CN"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‹#›</a:t>
            </a:fld>
            <a:endParaRPr lang="zh-CN"/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zh-CN" sz="2000" b="0">
                <a:latin typeface="+mj-ea"/>
                <a:ea typeface="+mj-ea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zh-CN" sz="1600"/>
            </a:lvl1pPr>
            <a:lvl2pPr>
              <a:buClr>
                <a:srgbClr val="73292A"/>
              </a:buClr>
              <a:defRPr lang="zh-CN" sz="1400"/>
            </a:lvl2pPr>
            <a:lvl3pPr>
              <a:buClr>
                <a:srgbClr val="73292A"/>
              </a:buClr>
              <a:defRPr lang="zh-CN" sz="1200"/>
            </a:lvl3pPr>
            <a:lvl4pPr>
              <a:buClr>
                <a:srgbClr val="73292A"/>
              </a:buClr>
              <a:defRPr lang="zh-CN" sz="1100"/>
            </a:lvl4pPr>
            <a:lvl5pPr>
              <a:buClr>
                <a:srgbClr val="73292A"/>
              </a:buClr>
              <a:defRPr lang="zh-CN"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包含织物的图片&#10;&#10;说明已自动生成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长方形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8" name="图片 7" descr="包含花朵、植物的图片&#10;&#10;说明已自动生成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图片 9" descr="花的特写&#10;&#10;自动生成的可信度较低的说明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图片 11" descr="花的特写&#10;&#10;自动生成的可信度较低的说明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长方形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zh-CN" sz="24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lang="zh-CN" sz="20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2pPr>
            <a:lvl3pPr algn="ctr">
              <a:defRPr lang="zh-CN" sz="16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3pPr>
            <a:lvl4pPr algn="ctr">
              <a:defRPr lang="zh-CN" sz="14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4pPr>
            <a:lvl5pPr algn="ctr">
              <a:defRPr lang="zh-CN" sz="14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11" name="图片 10" descr="包含软体动物、昆虫的图片&#10;&#10;说明已自动生成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7" name="图片 6" descr="包含软体动物、昆虫的图片&#10;&#10;说明已自动生成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zh-CN" sz="32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包含织物的图片&#10;&#10;说明已自动生成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长方形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13" name="图片 12" descr="一簇花&#10;&#10;自动生成的可信度较低的说明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‹#›</a:t>
            </a:fld>
            <a:endParaRPr lang="zh-CN"/>
          </a:p>
        </p:txBody>
      </p:sp>
      <p:sp>
        <p:nvSpPr>
          <p:cNvPr id="32" name="内容占位符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lang="zh-CN" sz="2400"/>
            </a:lvl1pPr>
            <a:lvl2pPr marL="228600">
              <a:buClr>
                <a:srgbClr val="73292A"/>
              </a:buClr>
              <a:defRPr lang="zh-CN" sz="2000"/>
            </a:lvl2pPr>
            <a:lvl3pPr marL="685800">
              <a:buClr>
                <a:srgbClr val="73292A"/>
              </a:buClr>
              <a:defRPr lang="zh-CN" sz="1800"/>
            </a:lvl3pPr>
            <a:lvl4pPr marL="1143000">
              <a:buClr>
                <a:srgbClr val="73292A"/>
              </a:buClr>
              <a:defRPr lang="zh-CN" sz="1600"/>
            </a:lvl4pPr>
            <a:lvl5pPr marL="1600200">
              <a:buClr>
                <a:srgbClr val="73292A"/>
              </a:buClr>
              <a:defRPr lang="zh-CN" sz="16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pic>
        <p:nvPicPr>
          <p:cNvPr id="6" name="图片 5" descr="包含花朵、植物的图片&#10;&#10;说明已自动生成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文本占位符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zh-CN" sz="30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>
              <a:solidFill>
                <a:schemeClr val="bg1"/>
              </a:solidFill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11" name="图片 10" descr="包含软体动物、昆虫的图片&#10;&#10;说明已自动生成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 rtlCol="0"/>
          <a:lstStyle>
            <a:lvl1pPr algn="ctr">
              <a:defRPr lang="zh-CN">
                <a:latin typeface="Microsoft YaHei UI" panose="02020502070401020303" pitchFamily="18" charset="0"/>
                <a:ea typeface="Microsoft YaHei UI" panose="02020502070401020303" pitchFamily="18" charset="0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zh-CN" sz="20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lang="zh-CN" sz="18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2pPr>
            <a:lvl3pPr algn="ctr">
              <a:defRPr lang="zh-CN" sz="16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3pPr>
            <a:lvl4pPr algn="ctr">
              <a:defRPr lang="zh-CN" sz="14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4pPr>
            <a:lvl5pPr algn="ctr">
              <a:defRPr lang="zh-CN" sz="14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11" name="图片 10" descr="植物的特写&#10;&#10;自动生成的可信度较低的说明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图片 8" descr="包含被褥、织物的图片&#10;&#10;说明已自动生成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长方形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>
              <a:latin typeface="Microsoft YaHei UI Light" panose="020B0302020104020203" pitchFamily="34" charset="-79"/>
              <a:ea typeface="Microsoft YaHei UI Light"/>
              <a:cs typeface="Gill Sans Light" panose="020B0302020104020203" pitchFamily="34" charset="-79"/>
            </a:endParaRPr>
          </a:p>
        </p:txBody>
      </p:sp>
      <p:pic>
        <p:nvPicPr>
          <p:cNvPr id="15" name="图片 14" descr="包含陶瓷、瓷器的图片&#10;&#10;说明已自动生成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图片 16" descr="包含文字的图片&#10;&#10;说明已自动生成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rtlCol="0" anchor="b">
            <a:normAutofit/>
          </a:bodyPr>
          <a:lstStyle>
            <a:lvl1pPr algn="ctr">
              <a:defRPr lang="zh-CN"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rtlCol="0" anchor="ctr"/>
          <a:lstStyle>
            <a:lvl1pPr marL="0" indent="0" algn="ctr">
              <a:buNone/>
              <a:defRPr lang="zh-CN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zh-CN">
                <a:latin typeface="Microsoft YaHei UI" panose="02020502070401020303" pitchFamily="18" charset="0"/>
                <a:ea typeface="Microsoft YaHei UI" panose="02020502070401020303" pitchFamily="18" charset="0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 rtlCol="0"/>
          <a:lstStyle>
            <a:lvl1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1pPr>
            <a:lvl2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2pPr>
            <a:lvl3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3pPr>
            <a:lvl4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4pPr>
            <a:lvl5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绿色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zh-CN">
                <a:latin typeface="Microsoft YaHei UI" panose="02020502070401020303" pitchFamily="18" charset="0"/>
                <a:ea typeface="Microsoft YaHei UI" panose="02020502070401020303" pitchFamily="18" charset="0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 rtlCol="0"/>
          <a:lstStyle>
            <a:lvl1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1pPr>
            <a:lvl2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2pPr>
            <a:lvl3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3pPr>
            <a:lvl4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4pPr>
            <a:lvl5pPr>
              <a:defRPr lang="zh-CN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8" name="图片 7" descr="包含织物的图片&#10;&#10;说明已自动生成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长方形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16" name="图片 15" descr="包含花朵、植物的图片&#10;&#10;说明已自动生成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图片 18" descr="包含软体动物、昆虫的图片&#10;&#10;说明已自动生成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rtlCol="0" anchor="t">
            <a:normAutofit/>
          </a:bodyPr>
          <a:lstStyle>
            <a:lvl1pPr algn="ctr">
              <a:defRPr lang="zh-CN"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rtlCol="0" anchor="ctr"/>
          <a:lstStyle>
            <a:lvl1pPr marL="0" indent="0" algn="ctr">
              <a:buNone/>
              <a:defRPr lang="zh-CN" sz="2400">
                <a:solidFill>
                  <a:schemeClr val="accent3"/>
                </a:solidFill>
              </a:defRPr>
            </a:lvl1pPr>
            <a:lvl2pPr marL="457200" indent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 rtlCol="0">
            <a:noAutofit/>
          </a:bodyPr>
          <a:lstStyle>
            <a:lvl1pPr marL="0" indent="0">
              <a:buNone/>
              <a:defRPr lang="zh-CN" sz="14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/>
              <a:t>”</a:t>
            </a:r>
          </a:p>
        </p:txBody>
      </p:sp>
      <p:sp>
        <p:nvSpPr>
          <p:cNvPr id="28" name="文本占位符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 rtlCol="0">
            <a:noAutofit/>
          </a:bodyPr>
          <a:lstStyle>
            <a:lvl1pPr marL="0" indent="0">
              <a:buNone/>
              <a:defRPr lang="zh-CN" sz="14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布局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10" name="图片 9" descr="包含软体动物、昆虫的图片&#10;&#10;说明已自动生成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22" name="图片占位符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1" name="图片占位符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3" name="文本占位符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2" name="文本占位符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0" name="图片占位符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5" name="文本占位符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4" name="文本占位符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7" name="文本占位符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6" name="文本占位符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/>
          </a:p>
        </p:txBody>
      </p:sp>
      <p:pic>
        <p:nvPicPr>
          <p:cNvPr id="10" name="图片 9" descr="包含软体动物、昆虫的图片&#10;&#10;说明已自动生成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22" name="图片占位符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6" name="图片占位符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5" name="文本占位符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4" name="文本占位符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1" name="图片占位符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3" name="文本占位符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2" name="文本占位符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6" name="图片占位符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23" name="文本占位符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0" name="图片占位符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5" name="文本占位符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4" name="文本占位符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27" name="文本占位符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7" name="文本占位符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6" name="文本占位符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7" name="图片占位符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2" name="文本占位符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1" name="文本占位符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+mn-ea"/>
                <a:ea typeface="+mn-ea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zh-CN" sz="1200">
                <a:solidFill>
                  <a:schemeClr val="tx1"/>
                </a:solidFill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1pPr>
          </a:lstStyle>
          <a:p>
            <a:pPr rtl="0"/>
            <a:r>
              <a:rPr lang="zh-CN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200">
                <a:solidFill>
                  <a:schemeClr val="tx1"/>
                </a:solidFill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en-US" altLang="zh-CN" smtClean="0"/>
              <a:pPr rtl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4400" kern="1200">
          <a:solidFill>
            <a:schemeClr val="accent3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lang="zh-CN" sz="2800" kern="1200">
          <a:solidFill>
            <a:schemeClr val="accent3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zh-CN" sz="2400" kern="1200">
          <a:solidFill>
            <a:schemeClr val="accent3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zh-CN" sz="2000" kern="1200">
          <a:solidFill>
            <a:schemeClr val="accent3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zh-CN" sz="1800" kern="1200">
          <a:solidFill>
            <a:schemeClr val="accent3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zh-CN" sz="1800" kern="1200">
          <a:solidFill>
            <a:schemeClr val="accent3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74B340-F618-AF9D-3093-A8EA5F3FA42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49550" y="3324943"/>
            <a:ext cx="66929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https://youtu.be/mVaS-gLi1Co</a:t>
            </a:r>
          </a:p>
        </p:txBody>
      </p:sp>
    </p:spTree>
    <p:extLst>
      <p:ext uri="{BB962C8B-B14F-4D97-AF65-F5344CB8AC3E}">
        <p14:creationId xmlns:p14="http://schemas.microsoft.com/office/powerpoint/2010/main" val="196482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483" y="283464"/>
            <a:ext cx="5871881" cy="132588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4000" dirty="0"/>
              <a:t>2</a:t>
            </a:r>
            <a:r>
              <a:rPr lang="en-US" altLang="zh-CN" sz="4000" baseline="30000" dirty="0"/>
              <a:t>nd</a:t>
            </a:r>
            <a:r>
              <a:rPr lang="en-US" altLang="zh-CN" sz="4000" dirty="0"/>
              <a:t>-Level Subsystem</a:t>
            </a:r>
            <a:endParaRPr lang="zh-CN" sz="4000" dirty="0"/>
          </a:p>
        </p:txBody>
      </p:sp>
      <p:pic>
        <p:nvPicPr>
          <p:cNvPr id="10" name="图片 9" descr="花叶主题色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9483" y="1596263"/>
            <a:ext cx="5567082" cy="448056"/>
          </a:xfrm>
        </p:spPr>
        <p:txBody>
          <a:bodyPr rtlCol="0">
            <a:noAutofit/>
          </a:bodyPr>
          <a:lstStyle>
            <a:defPPr>
              <a:defRPr lang="zh-CN"/>
            </a:defPPr>
          </a:lstStyle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Lato"/>
                <a:cs typeface="Lato"/>
              </a:rPr>
              <a:t>C</a:t>
            </a:r>
            <a:r>
              <a:rPr lang="en-US" altLang="zh-CN" sz="2400" b="0" i="0" dirty="0">
                <a:solidFill>
                  <a:schemeClr val="bg2">
                    <a:lumMod val="50000"/>
                  </a:schemeClr>
                </a:solidFill>
                <a:effectLst/>
                <a:latin typeface="Lato"/>
                <a:cs typeface="Lato"/>
              </a:rPr>
              <a:t>omponent related to </a:t>
            </a:r>
            <a:r>
              <a:rPr lang="en-US" altLang="zh-CN" sz="2400" b="0" i="0" dirty="0">
                <a:solidFill>
                  <a:schemeClr val="bg2">
                    <a:lumMod val="50000"/>
                  </a:schemeClr>
                </a:solidFill>
                <a:effectLst/>
                <a:latin typeface="WordVisi_MSFontService"/>
              </a:rPr>
              <a:t>mining of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WordVisi_MSFontService"/>
              </a:rPr>
              <a:t>blocks in conceptual architecture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9483" y="2175955"/>
            <a:ext cx="5065776" cy="2162682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Mining hardware</a:t>
            </a:r>
            <a:r>
              <a:rPr lang="en-US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rtl="0"/>
            <a:r>
              <a:rPr lang="en-US" altLang="zh-C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Mining software</a:t>
            </a:r>
          </a:p>
          <a:p>
            <a:pPr rtl="0"/>
            <a:r>
              <a:rPr lang="en-US" altLang="zh-C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Mining pools</a:t>
            </a:r>
            <a:endParaRPr lang="en-US" altLang="zh-CN" sz="1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r>
              <a:rPr lang="en-US" altLang="zh-C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Mining nodes</a:t>
            </a:r>
          </a:p>
          <a:p>
            <a:pPr rtl="0"/>
            <a:r>
              <a:rPr lang="en-US" altLang="zh-CN" sz="18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Networking and communication </a:t>
            </a:r>
            <a:endParaRPr lang="en-US" altLang="zh-C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/>
            <a:endParaRPr lang="en-US" altLang="zh-CN"/>
          </a:p>
          <a:p>
            <a:pPr rtl="0"/>
            <a:endParaRPr lang="zh-CN"/>
          </a:p>
        </p:txBody>
      </p:sp>
      <p:sp>
        <p:nvSpPr>
          <p:cNvPr id="9" name="灯片编号占位符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10</a:t>
            </a:fld>
            <a:endParaRPr 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7DB396-002A-8E8B-9627-EC323C74B429}"/>
              </a:ext>
            </a:extLst>
          </p:cNvPr>
          <p:cNvSpPr txBox="1"/>
          <p:nvPr/>
        </p:nvSpPr>
        <p:spPr>
          <a:xfrm>
            <a:off x="329293" y="1690007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100" i="1">
                <a:latin typeface="Times New Roman"/>
              </a:rPr>
              <a:t>Conceptual Architecture of Mining</a:t>
            </a:r>
            <a:r>
              <a:rPr lang="zh-CN" sz="1100">
                <a:latin typeface="Times New Roman"/>
                <a:cs typeface="Times New Roman"/>
              </a:rPr>
              <a:t> </a:t>
            </a:r>
            <a:endParaRPr lang="zh-CN" altLang="en-US"/>
          </a:p>
        </p:txBody>
      </p:sp>
      <p:pic>
        <p:nvPicPr>
          <p:cNvPr id="6" name="图片 6" descr="图示&#10;&#10;已自动生成说明">
            <a:extLst>
              <a:ext uri="{FF2B5EF4-FFF2-40B4-BE49-F238E27FC236}">
                <a16:creationId xmlns:a16="http://schemas.microsoft.com/office/drawing/2014/main" id="{6235244C-FA2E-FB59-E451-7FF4C9B62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36" y="2050982"/>
            <a:ext cx="8158842" cy="33275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561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76"/>
    </mc:Choice>
    <mc:Fallback xmlns="">
      <p:transition spd="slow" advTm="31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483" y="283464"/>
            <a:ext cx="5871881" cy="132588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4000" dirty="0"/>
              <a:t>2</a:t>
            </a:r>
            <a:r>
              <a:rPr lang="en-US" altLang="zh-CN" sz="4000" baseline="30000" dirty="0"/>
              <a:t>nd</a:t>
            </a:r>
            <a:r>
              <a:rPr lang="en-US" altLang="zh-CN" sz="4000" dirty="0"/>
              <a:t>-Level Subsystem of Reflection Analysis </a:t>
            </a:r>
            <a:endParaRPr lang="zh-CN" sz="4000" dirty="0"/>
          </a:p>
        </p:txBody>
      </p:sp>
      <p:pic>
        <p:nvPicPr>
          <p:cNvPr id="10" name="图片 9" descr="花叶主题色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9483" y="1596263"/>
            <a:ext cx="5567082" cy="448056"/>
          </a:xfrm>
        </p:spPr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240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</a:rPr>
              <a:t>C</a:t>
            </a:r>
            <a:r>
              <a:rPr lang="en-US" altLang="zh-CN" sz="2400" b="0" i="0">
                <a:solidFill>
                  <a:schemeClr val="bg2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omponent related to </a:t>
            </a:r>
            <a:r>
              <a:rPr lang="en-US" altLang="zh-CN" sz="2400" b="0" i="0">
                <a:solidFill>
                  <a:schemeClr val="bg2">
                    <a:lumMod val="50000"/>
                  </a:schemeClr>
                </a:solidFill>
                <a:effectLst/>
                <a:latin typeface="WordVisi_MSFontService"/>
              </a:rPr>
              <a:t>mining of blocks</a:t>
            </a:r>
            <a:endParaRPr lang="zh-CN" sz="2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9483" y="2175955"/>
            <a:ext cx="5065776" cy="2162682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Constructor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 of Work (Pow) Algorithm</a:t>
            </a:r>
          </a:p>
          <a:p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Miner Node</a:t>
            </a:r>
          </a:p>
          <a:p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Mining-related RPCs</a:t>
            </a:r>
          </a:p>
          <a:p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Merkle Tree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rtl="0"/>
            <a:endParaRPr lang="en-US" altLang="zh-CN"/>
          </a:p>
          <a:p>
            <a:pPr rtl="0"/>
            <a:endParaRPr lang="zh-CN"/>
          </a:p>
        </p:txBody>
      </p:sp>
      <p:sp>
        <p:nvSpPr>
          <p:cNvPr id="9" name="灯片编号占位符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11</a:t>
            </a:fld>
            <a:endParaRPr lang="zh-C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D1E902-22C4-D9B5-F4FC-3CA684707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917" y="4338637"/>
            <a:ext cx="969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343B63-AF24-5B5C-A548-F11C40F7FD9F}"/>
              </a:ext>
            </a:extLst>
          </p:cNvPr>
          <p:cNvSpPr txBox="1"/>
          <p:nvPr/>
        </p:nvSpPr>
        <p:spPr>
          <a:xfrm>
            <a:off x="4152900" y="6493329"/>
            <a:ext cx="5138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ea typeface="+mn-lt"/>
                <a:cs typeface="+mn-lt"/>
              </a:rPr>
              <a:t>Dependencies of Mining by Understand</a:t>
            </a:r>
            <a:endParaRPr lang="zh-CN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9742C4-B6C8-DA3D-0CC0-23468A563F11}"/>
              </a:ext>
            </a:extLst>
          </p:cNvPr>
          <p:cNvSpPr txBox="1"/>
          <p:nvPr/>
        </p:nvSpPr>
        <p:spPr>
          <a:xfrm>
            <a:off x="179614" y="832758"/>
            <a:ext cx="4103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b="1" i="1" dirty="0">
                <a:latin typeface="WordVisi_MSFontService"/>
              </a:rPr>
              <a:t>Concrete Architecture of Mining</a:t>
            </a:r>
            <a:endParaRPr lang="zh-CN" altLang="en-US" b="1" dirty="0"/>
          </a:p>
        </p:txBody>
      </p:sp>
      <p:pic>
        <p:nvPicPr>
          <p:cNvPr id="8" name="图片 10" descr="图示&#10;&#10;已自动生成说明">
            <a:extLst>
              <a:ext uri="{FF2B5EF4-FFF2-40B4-BE49-F238E27FC236}">
                <a16:creationId xmlns:a16="http://schemas.microsoft.com/office/drawing/2014/main" id="{95EF13F5-1620-4AAD-16B3-8F4E81C78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22" y="1320014"/>
            <a:ext cx="7999780" cy="30074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706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74"/>
    </mc:Choice>
    <mc:Fallback xmlns="">
      <p:transition spd="slow" advTm="77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4858"/>
            <a:ext cx="11430000" cy="1325563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>
                <a:solidFill>
                  <a:schemeClr val="accent3"/>
                </a:solidFill>
                <a:latin typeface="Microsoft YaHei UI" panose="02020602080505020303" pitchFamily="18" charset="77"/>
                <a:ea typeface="Microsoft YaHei UI" panose="02020502070401020303" pitchFamily="18" charset="0"/>
              </a:rPr>
              <a:t>Sequence Diagram</a:t>
            </a:r>
            <a:endParaRPr lang="zh-CN"/>
          </a:p>
        </p:txBody>
      </p:sp>
      <p:pic>
        <p:nvPicPr>
          <p:cNvPr id="4" name="图片 3" descr="图示, 示意图&#10;&#10;描述已自动生成">
            <a:extLst>
              <a:ext uri="{FF2B5EF4-FFF2-40B4-BE49-F238E27FC236}">
                <a16:creationId xmlns:a16="http://schemas.microsoft.com/office/drawing/2014/main" id="{D18003BB-E9B2-D7FB-DE5C-4B576530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27" y="1442028"/>
            <a:ext cx="7041266" cy="50764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4E7727-590A-3CF5-BDFC-D620032AC0AD}"/>
              </a:ext>
            </a:extLst>
          </p:cNvPr>
          <p:cNvSpPr txBox="1"/>
          <p:nvPr/>
        </p:nvSpPr>
        <p:spPr>
          <a:xfrm>
            <a:off x="4684303" y="6518476"/>
            <a:ext cx="4103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b="1" i="1" dirty="0">
                <a:latin typeface="WordVisi_MSFontService"/>
              </a:rPr>
              <a:t>Use case of Mining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889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>
                <a:solidFill>
                  <a:schemeClr val="accent3"/>
                </a:solidFill>
                <a:latin typeface="Microsoft YaHei UI" panose="02020602080505020303" pitchFamily="18" charset="77"/>
                <a:ea typeface="Microsoft YaHei UI" panose="02020502070401020303" pitchFamily="18" charset="0"/>
              </a:rPr>
              <a:t>Lesson Learnt</a:t>
            </a:r>
            <a:r>
              <a:rPr lang="en-US" altLang="zh-CN" dirty="0">
                <a:latin typeface="Microsoft YaHei UI" panose="02020602080505020303" pitchFamily="18" charset="77"/>
                <a:ea typeface="Microsoft YaHei UI" panose="02020502070401020303" pitchFamily="18" charset="0"/>
              </a:rPr>
              <a:t>/Limitations</a:t>
            </a:r>
            <a:endParaRPr 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D645B0-0A7B-7091-C8D6-E7D27FA25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714284" y="2213979"/>
            <a:ext cx="3200400" cy="427797"/>
          </a:xfrm>
        </p:spPr>
        <p:txBody>
          <a:bodyPr rtlCol="0"/>
          <a:lstStyle>
            <a:defPPr>
              <a:defRPr lang="zh-CN"/>
            </a:defPPr>
          </a:lstStyle>
          <a:p>
            <a:pPr marL="0" indent="0" rtl="0"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accent3"/>
                </a:solidFill>
                <a:latin typeface="Microsoft YaHei UI" panose="02020602080505020303" pitchFamily="18" charset="77"/>
                <a:ea typeface="Microsoft YaHei UI" panose="02020502070401020303" pitchFamily="18" charset="0"/>
              </a:rPr>
              <a:t>What we Learnt</a:t>
            </a:r>
            <a:endParaRPr lang="zh-CN" sz="2000">
              <a:solidFill>
                <a:schemeClr val="accent3"/>
              </a:solidFill>
              <a:latin typeface="Microsoft YaHei UI" panose="02020602080505020303" pitchFamily="18" charset="77"/>
              <a:ea typeface="Microsoft YaHei UI" panose="02020502070401020303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7B8494-23AF-BB4F-382C-D2B07675E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713607" y="2681668"/>
            <a:ext cx="3095297" cy="3320861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r>
              <a:rPr lang="en-US" sz="1400" dirty="0">
                <a:latin typeface="Microsoft YaHei UI"/>
                <a:cs typeface="+mn-ea"/>
              </a:rPr>
              <a:t>Differences between Conceptual and Concrete Architectures</a:t>
            </a:r>
            <a:r>
              <a:rPr lang="en-US" altLang="zh-CN" sz="1400" dirty="0">
                <a:latin typeface="Microsoft YaHei UI"/>
                <a:cs typeface="+mn-ea"/>
              </a:rPr>
              <a:t> </a:t>
            </a:r>
          </a:p>
          <a:p>
            <a:endParaRPr lang="en-US" altLang="zh-CN" sz="1400" dirty="0">
              <a:latin typeface="Microsoft YaHei UI"/>
              <a:cs typeface="+mn-ea"/>
            </a:endParaRPr>
          </a:p>
          <a:p>
            <a:r>
              <a:rPr lang="en-US" sz="1400" dirty="0">
                <a:latin typeface="Microsoft YaHei UI"/>
                <a:cs typeface="+mn-ea"/>
              </a:rPr>
              <a:t>Value of </a:t>
            </a:r>
            <a:r>
              <a:rPr lang="en-US" sz="1400" dirty="0" err="1">
                <a:latin typeface="Microsoft YaHei UI"/>
                <a:cs typeface="+mn-ea"/>
              </a:rPr>
              <a:t>Scitools</a:t>
            </a:r>
            <a:r>
              <a:rPr lang="en-US" sz="1400" dirty="0">
                <a:latin typeface="Microsoft YaHei UI"/>
                <a:cs typeface="+mn-ea"/>
              </a:rPr>
              <a:t> Understand</a:t>
            </a:r>
            <a:endParaRPr lang="en-US" altLang="zh-CN" sz="1400">
              <a:latin typeface="Microsoft YaHei UI"/>
              <a:cs typeface="+mn-ea"/>
            </a:endParaRPr>
          </a:p>
          <a:p>
            <a:endParaRPr lang="en-US" sz="1400" dirty="0">
              <a:latin typeface="Microsoft YaHei UI"/>
              <a:cs typeface="+mn-ea"/>
            </a:endParaRPr>
          </a:p>
          <a:p>
            <a:r>
              <a:rPr lang="en-US" sz="1400" dirty="0">
                <a:latin typeface="Microsoft YaHei UI"/>
                <a:cs typeface="+mn-ea"/>
              </a:rPr>
              <a:t>Importance of teamwork</a:t>
            </a:r>
            <a:endParaRPr lang="en-US" altLang="zh-CN" sz="1400">
              <a:latin typeface="Microsoft YaHei UI"/>
              <a:cs typeface="+mn-ea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0CC0C3B-96FD-06F4-C3EC-9165854415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99353" y="2161563"/>
            <a:ext cx="3200400" cy="427797"/>
          </a:xfrm>
        </p:spPr>
        <p:txBody>
          <a:bodyPr rtlCol="0"/>
          <a:lstStyle>
            <a:defPPr>
              <a:defRPr lang="zh-CN"/>
            </a:defPPr>
          </a:lstStyle>
          <a:p>
            <a:pPr marL="0" indent="0" rtl="0">
              <a:buNone/>
            </a:pPr>
            <a:r>
              <a:rPr lang="en-US" altLang="zh-CN">
                <a:latin typeface="Microsoft YaHei UI" panose="02020602080505020303" pitchFamily="18" charset="77"/>
                <a:ea typeface="Microsoft YaHei UI" panose="02020502070401020303" pitchFamily="18" charset="0"/>
              </a:rPr>
              <a:t>Limitations</a:t>
            </a:r>
            <a:endParaRPr lang="zh-CN" sz="2000">
              <a:solidFill>
                <a:schemeClr val="accent3"/>
              </a:solidFill>
              <a:latin typeface="Microsoft YaHei UI" panose="02020602080505020303" pitchFamily="18" charset="77"/>
              <a:ea typeface="Microsoft YaHei UI" panose="02020502070401020303" pitchFamily="18" charset="0"/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6E802B29-40B6-000C-8EDD-903910D08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353" y="2629116"/>
            <a:ext cx="3200400" cy="3320861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r>
              <a:rPr lang="en-US" sz="1400" dirty="0">
                <a:latin typeface="Microsoft YaHei UI"/>
                <a:cs typeface="+mn-ea"/>
              </a:rPr>
              <a:t>Complexity and time-consuming nature of </a:t>
            </a:r>
            <a:r>
              <a:rPr lang="en-US" sz="1400" dirty="0" err="1">
                <a:latin typeface="Microsoft YaHei UI"/>
                <a:cs typeface="+mn-ea"/>
              </a:rPr>
              <a:t>Scitools</a:t>
            </a:r>
            <a:r>
              <a:rPr lang="en-US" sz="1400" dirty="0">
                <a:latin typeface="Microsoft YaHei UI"/>
                <a:cs typeface="+mn-ea"/>
              </a:rPr>
              <a:t> Understand.</a:t>
            </a:r>
            <a:endParaRPr lang="zh-CN" altLang="en-US" sz="1400" dirty="0">
              <a:latin typeface="Microsoft YaHei UI"/>
              <a:cs typeface="+mn-ea"/>
            </a:endParaRPr>
          </a:p>
          <a:p>
            <a:endParaRPr lang="en-US" sz="1400" dirty="0">
              <a:latin typeface="Microsoft YaHei UI"/>
              <a:cs typeface="+mn-ea"/>
            </a:endParaRPr>
          </a:p>
          <a:p>
            <a:r>
              <a:rPr lang="en-US" sz="1400" dirty="0">
                <a:latin typeface="Microsoft YaHei UI"/>
                <a:cs typeface="+mn-ea"/>
              </a:rPr>
              <a:t>Insufficient documentation in Bitcoin Core source code.</a:t>
            </a:r>
          </a:p>
          <a:p>
            <a:endParaRPr lang="en-US" sz="1400" dirty="0">
              <a:latin typeface="Microsoft YaHei UI"/>
              <a:cs typeface="+mn-ea"/>
            </a:endParaRPr>
          </a:p>
          <a:p>
            <a:r>
              <a:rPr lang="en-US" sz="1400" dirty="0">
                <a:latin typeface="Microsoft YaHei UI"/>
                <a:cs typeface="+mn-ea"/>
              </a:rPr>
              <a:t>Redundant dependencies complicating Concrete Architecture analysis.</a:t>
            </a:r>
          </a:p>
          <a:p>
            <a:endParaRPr lang="zh-CN" sz="1600" dirty="0">
              <a:latin typeface="Microsoft YaHei UI Light" panose="020B0302020104020203" pitchFamily="34" charset="0"/>
              <a:ea typeface="Microsoft YaHei UI Light"/>
              <a:cs typeface="Gill Sans Light" panose="020B0302020104020203" pitchFamily="34" charset="-79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130094C-EC6A-E6F3-2E57-202E962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812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/>
              <a:t>Conclusion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>
            <a:defPPr>
              <a:defRPr lang="zh-CN"/>
            </a:defPPr>
          </a:lstStyle>
          <a:p>
            <a:endParaRPr lang="en-US" altLang="zh-CN" dirty="0">
              <a:latin typeface="Microsoft YaHei UI Ligh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latin typeface="Microsoft YaHei UI Light"/>
                <a:cs typeface="Calibri"/>
              </a:rPr>
              <a:t>Identified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the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client-server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architectural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style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as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suitable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for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the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Concrete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Architecture.</a:t>
            </a:r>
            <a:endParaRPr lang="zh-CN" altLang="en-US" dirty="0">
              <a:latin typeface="Microsoft YaHei UI Light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latin typeface="Microsoft YaHei UI Light"/>
                <a:cs typeface="Calibri"/>
              </a:rPr>
              <a:t>Refined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the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Conceptual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Architecture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by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studying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developer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documentation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and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using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 err="1">
                <a:latin typeface="Microsoft YaHei UI Light"/>
                <a:cs typeface="Calibri"/>
              </a:rPr>
              <a:t>Scitools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Understand.</a:t>
            </a:r>
            <a:endParaRPr lang="zh-CN" altLang="en-US" dirty="0">
              <a:latin typeface="Microsoft YaHei UI Light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latin typeface="Microsoft YaHei UI Light"/>
                <a:cs typeface="Calibri"/>
              </a:rPr>
              <a:t>Revealed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new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dependencies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between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subsystems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through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reflective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analysis.</a:t>
            </a:r>
            <a:endParaRPr lang="zh-CN" altLang="en-US" dirty="0">
              <a:latin typeface="Microsoft YaHei UI Light"/>
            </a:endParaRPr>
          </a:p>
          <a:p>
            <a:pPr marL="285750" indent="-285750">
              <a:buFont typeface="Arial"/>
              <a:buChar char="•"/>
            </a:pPr>
            <a:endParaRPr lang="en-US" altLang="zh-CN" dirty="0">
              <a:latin typeface="Microsoft YaHei UI Ligh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latin typeface="Microsoft YaHei UI Light"/>
                <a:cs typeface="Calibri"/>
              </a:rPr>
              <a:t>Removed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some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dependencies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for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testing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and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maintenance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to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clarify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component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relationships.</a:t>
            </a:r>
            <a:endParaRPr lang="zh-CN" altLang="en-US" dirty="0">
              <a:latin typeface="Microsoft YaHei UI Light"/>
            </a:endParaRPr>
          </a:p>
          <a:p>
            <a:pPr marL="285750" indent="-285750">
              <a:buFont typeface="Arial"/>
              <a:buChar char="•"/>
            </a:pPr>
            <a:endParaRPr lang="en-US" altLang="zh-CN" dirty="0">
              <a:latin typeface="Microsoft YaHei UI Ligh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>
                <a:latin typeface="Microsoft YaHei UI Light"/>
                <a:cs typeface="Calibri"/>
              </a:rPr>
              <a:t>Gained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a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deeper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understanding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of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Bitcoin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Core's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architecture,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benefiting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future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research,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development,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and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maintenance</a:t>
            </a:r>
            <a:r>
              <a:rPr lang="zh-CN" altLang="en-US" dirty="0">
                <a:latin typeface="Microsoft YaHei UI Light"/>
                <a:cs typeface="Calibri"/>
              </a:rPr>
              <a:t> </a:t>
            </a:r>
            <a:r>
              <a:rPr lang="en-US" altLang="zh-CN" dirty="0">
                <a:latin typeface="Microsoft YaHei UI Light"/>
                <a:cs typeface="Calibri"/>
              </a:rPr>
              <a:t>efforts.</a:t>
            </a:r>
            <a:endParaRPr lang="zh-CN" altLang="en-US" dirty="0">
              <a:latin typeface="Microsoft YaHei UI Light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dirty="0">
              <a:cs typeface="Calibri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2070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>
            <a:defPPr>
              <a:defRPr lang="zh-CN"/>
            </a:defPPr>
          </a:lstStyle>
          <a:p>
            <a:pPr rtl="0"/>
            <a:r>
              <a:rPr lang="en-US" altLang="zh-CN"/>
              <a:t>Thank you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7396" y="2879979"/>
            <a:ext cx="6693408" cy="1088136"/>
          </a:xfrm>
        </p:spPr>
        <p:txBody>
          <a:bodyPr rtlCol="0"/>
          <a:lstStyle>
            <a:defPPr>
              <a:defRPr lang="zh-CN"/>
            </a:defPPr>
          </a:lstStyle>
          <a:p>
            <a:r>
              <a:rPr lang="en-US" altLang="zh-CN" sz="3600" b="1" dirty="0"/>
              <a:t>Concrete architecture</a:t>
            </a:r>
            <a:br>
              <a:rPr lang="en-US" altLang="zh-CN" sz="3600" b="1" dirty="0"/>
            </a:br>
            <a:r>
              <a:rPr lang="en-US" altLang="zh-CN" sz="3600" b="1" dirty="0"/>
              <a:t>of Bitcoin Core</a:t>
            </a:r>
            <a:endParaRPr lang="zh-CN" sz="3600" b="1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994158"/>
            <a:ext cx="2999232" cy="1246453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1800" dirty="0">
                <a:latin typeface="Times New Roman"/>
                <a:cs typeface="Times New Roman"/>
              </a:rPr>
              <a:t>Presenter:</a:t>
            </a:r>
          </a:p>
          <a:p>
            <a:pPr rtl="0"/>
            <a:r>
              <a:rPr lang="en-US" altLang="zh-CN" sz="1800" dirty="0">
                <a:latin typeface="Times New Roman"/>
                <a:cs typeface="Times New Roman"/>
              </a:rPr>
              <a:t>Xueyi Jia</a:t>
            </a:r>
          </a:p>
          <a:p>
            <a:pPr rtl="0"/>
            <a:r>
              <a:rPr lang="en-US" altLang="zh-CN" sz="1800" dirty="0">
                <a:latin typeface="Times New Roman"/>
                <a:cs typeface="Times New Roman"/>
              </a:rPr>
              <a:t>Jihong Zhang</a:t>
            </a:r>
          </a:p>
          <a:p>
            <a:pPr rtl="0"/>
            <a:r>
              <a:rPr lang="en-CA" altLang="zh-CN" sz="1800" dirty="0">
                <a:latin typeface="Times New Roman"/>
                <a:cs typeface="Times New Roman"/>
              </a:rPr>
              <a:t>Leader:</a:t>
            </a:r>
          </a:p>
          <a:p>
            <a:pPr rtl="0"/>
            <a:r>
              <a:rPr lang="en-CA" altLang="zh-CN" sz="1800" dirty="0" err="1">
                <a:latin typeface="Times New Roman"/>
                <a:cs typeface="Times New Roman"/>
              </a:rPr>
              <a:t>Jinlun</a:t>
            </a:r>
            <a:r>
              <a:rPr lang="en-CA" altLang="zh-CN" sz="1800" dirty="0">
                <a:latin typeface="Times New Roman"/>
                <a:cs typeface="Times New Roman"/>
              </a:rPr>
              <a:t> Zhang</a:t>
            </a:r>
            <a:endParaRPr lang="zh-CN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852" y="520103"/>
            <a:ext cx="4892040" cy="132588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r>
              <a:rPr lang="en-US" altLang="zh-CN" sz="4000" dirty="0">
                <a:latin typeface="Microsoft YaHei UI"/>
                <a:ea typeface="Microsoft YaHei UI"/>
                <a:cs typeface="Calibri Light"/>
              </a:rPr>
              <a:t>Contents Overview</a:t>
            </a:r>
            <a:endParaRPr lang="zh-CN" sz="4000">
              <a:latin typeface="Microsoft YaHei UI" panose="02020602080505020303" pitchFamily="18" charset="77"/>
              <a:ea typeface="Microsoft YaHei UI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06727" y="2109852"/>
            <a:ext cx="5325932" cy="43068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zh-CN"/>
            </a:defPPr>
          </a:lstStyle>
          <a:p>
            <a:pPr marL="0" indent="0" rtl="0">
              <a:lnSpc>
                <a:spcPct val="150000"/>
              </a:lnSpc>
              <a:buNone/>
            </a:pPr>
            <a:r>
              <a:rPr lang="en-US" altLang="zh-CN" sz="2000" b="1" dirty="0">
                <a:latin typeface="Times New Roman"/>
                <a:ea typeface="Microsoft YaHei UI Light"/>
                <a:cs typeface="Times New Roman"/>
              </a:rPr>
              <a:t>Introduction</a:t>
            </a:r>
            <a:endParaRPr lang="zh-CN" sz="2000" b="1" dirty="0">
              <a:solidFill>
                <a:schemeClr val="accent3"/>
              </a:solidFill>
              <a:latin typeface="Times New Roman"/>
              <a:ea typeface="Microsoft YaHei UI Light"/>
              <a:cs typeface="Times New Roman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US" altLang="zh-CN" sz="2000" b="1" dirty="0">
                <a:latin typeface="Times New Roman"/>
                <a:ea typeface="Microsoft YaHei UI Light"/>
                <a:cs typeface="Times New Roman"/>
              </a:rPr>
              <a:t>Derivation Process</a:t>
            </a:r>
          </a:p>
          <a:p>
            <a:r>
              <a:rPr lang="en-US" altLang="zh-CN" sz="2000" b="1" dirty="0">
                <a:latin typeface="Times New Roman"/>
                <a:cs typeface="Times New Roman"/>
              </a:rPr>
              <a:t>Alternatives Architecture</a:t>
            </a:r>
          </a:p>
          <a:p>
            <a:r>
              <a:rPr lang="en-US" altLang="zh-CN" sz="2000" b="1">
                <a:latin typeface="Times New Roman"/>
                <a:cs typeface="Times New Roman"/>
              </a:rPr>
              <a:t>Concrete Architecture / Reflection</a:t>
            </a:r>
            <a:r>
              <a:rPr lang="en-US" altLang="zh-CN" sz="2000" b="1" dirty="0">
                <a:latin typeface="Times New Roman"/>
                <a:cs typeface="Times New Roman"/>
              </a:rPr>
              <a:t> Analysis</a:t>
            </a:r>
            <a:endParaRPr lang="en-US" dirty="0"/>
          </a:p>
          <a:p>
            <a:r>
              <a:rPr lang="en-US" altLang="zh-CN" sz="2000" b="1" dirty="0">
                <a:latin typeface="Times New Roman"/>
                <a:cs typeface="Times New Roman"/>
              </a:rPr>
              <a:t>Second-level subsystem with Reflection </a:t>
            </a:r>
          </a:p>
          <a:p>
            <a:r>
              <a:rPr lang="en-US" altLang="zh-CN" sz="2000" b="1" dirty="0">
                <a:latin typeface="Times New Roman"/>
                <a:ea typeface="Microsoft YaHei UI Light"/>
                <a:cs typeface="Times New Roman"/>
              </a:rPr>
              <a:t>Use case </a:t>
            </a:r>
            <a:endParaRPr lang="en-US" altLang="zh-CN" sz="2000" b="1" dirty="0">
              <a:latin typeface="Times New Roman" panose="02020603050405020304" pitchFamily="18" charset="0"/>
              <a:ea typeface="Microsoft YaHei UI Light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/>
                <a:ea typeface="Microsoft YaHei UI Light"/>
                <a:cs typeface="Times New Roman"/>
              </a:rPr>
              <a:t>Lesson Learnt /Limitation </a:t>
            </a:r>
            <a:endParaRPr lang="en-US" altLang="zh-CN" sz="2000" b="1" dirty="0">
              <a:latin typeface="Times New Roman" panose="02020603050405020304" pitchFamily="18" charset="0"/>
              <a:ea typeface="Microsoft YaHei UI Light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/>
                <a:ea typeface="Microsoft YaHei UI Light"/>
                <a:cs typeface="Times New Roman"/>
              </a:rPr>
              <a:t>Conclusion </a:t>
            </a:r>
            <a:endParaRPr lang="zh-CN" sz="2000" b="1">
              <a:solidFill>
                <a:schemeClr val="accent3"/>
              </a:solidFill>
              <a:latin typeface="Times New Roman" panose="02020603050405020304" pitchFamily="18" charset="0"/>
              <a:ea typeface="Microsoft YaHei UI Light"/>
              <a:cs typeface="Times New Roman" panose="02020603050405020304" pitchFamily="18" charset="0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/>
              <a:t> </a:t>
            </a:r>
            <a:endParaRPr lang="zh-CN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3</a:t>
            </a:fld>
            <a:endParaRPr lang="zh-CN"/>
          </a:p>
        </p:txBody>
      </p:sp>
      <p:pic>
        <p:nvPicPr>
          <p:cNvPr id="10242" name="Picture 2" descr="文本框">
            <a:extLst>
              <a:ext uri="{FF2B5EF4-FFF2-40B4-BE49-F238E27FC236}">
                <a16:creationId xmlns:a16="http://schemas.microsoft.com/office/drawing/2014/main" id="{A3B1E416-5711-C957-09D6-46A0E2308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r="22596" b="17596"/>
          <a:stretch/>
        </p:blipFill>
        <p:spPr bwMode="auto">
          <a:xfrm>
            <a:off x="484440" y="1736892"/>
            <a:ext cx="4845424" cy="3616646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171200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095300"/>
            <a:ext cx="8695944" cy="1325880"/>
          </a:xfrm>
        </p:spPr>
        <p:txBody>
          <a:bodyPr rtlCol="0">
            <a:normAutofit fontScale="90000"/>
          </a:bodyPr>
          <a:lstStyle>
            <a:defPPr>
              <a:defRPr lang="zh-CN"/>
            </a:defPPr>
          </a:lstStyle>
          <a:p>
            <a:r>
              <a:rPr lang="en-US" altLang="zh-CN">
                <a:latin typeface="Microsoft YaHei UI"/>
                <a:ea typeface="Microsoft YaHei UI"/>
              </a:rPr>
              <a:t>Introduction</a:t>
            </a:r>
            <a:br>
              <a:rPr lang="en-US" altLang="zh-CN">
                <a:latin typeface="Microsoft YaHei UI"/>
                <a:ea typeface="Microsoft YaHei UI"/>
              </a:rPr>
            </a:br>
            <a:br>
              <a:rPr lang="en-US" altLang="zh-CN"/>
            </a:br>
            <a:endParaRPr lang="en-US" altLang="zh-CN"/>
          </a:p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524" y="2278043"/>
            <a:ext cx="4799210" cy="341574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algn="l" rtl="0"/>
            <a:r>
              <a:rPr lang="en-US" altLang="zh-CN" sz="1900" dirty="0">
                <a:latin typeface="Microsoft YaHei UI Light"/>
              </a:rPr>
              <a:t>Conceptual Architecture (in A1)</a:t>
            </a:r>
          </a:p>
          <a:p>
            <a:pPr rtl="0"/>
            <a:endParaRPr lang="en-US" altLang="zh-CN" sz="1900"/>
          </a:p>
          <a:p>
            <a:pPr algn="l"/>
            <a:r>
              <a:rPr lang="en-US" altLang="zh-CN" sz="1900" dirty="0">
                <a:latin typeface="Microsoft YaHei UI Light"/>
              </a:rPr>
              <a:t>What dependencies added/removed</a:t>
            </a:r>
          </a:p>
          <a:p>
            <a:pPr algn="l"/>
            <a:endParaRPr lang="en-US" altLang="zh-CN" sz="1900"/>
          </a:p>
          <a:p>
            <a:pPr algn="l"/>
            <a:r>
              <a:rPr lang="en-US" sz="1900" dirty="0">
                <a:latin typeface="Microsoft YaHei UI Light"/>
              </a:rPr>
              <a:t>Concrete Architecture </a:t>
            </a:r>
            <a:endParaRPr lang="en-US" dirty="0"/>
          </a:p>
          <a:p>
            <a:pPr algn="l"/>
            <a:endParaRPr lang="en-US" sz="1900" dirty="0"/>
          </a:p>
          <a:p>
            <a:pPr algn="l"/>
            <a:r>
              <a:rPr lang="en-US" altLang="zh-CN" sz="1900" dirty="0">
                <a:latin typeface="Microsoft YaHei UI Light"/>
              </a:rPr>
              <a:t>Intention of Reflection model</a:t>
            </a:r>
          </a:p>
          <a:p>
            <a:pPr algn="l" rtl="0"/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/>
              <a:t> </a:t>
            </a:r>
            <a:endParaRPr 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832" y="3964663"/>
            <a:ext cx="9884664" cy="73152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/>
              <a:t>Derivation Process</a:t>
            </a:r>
            <a:endParaRPr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668" y="4793897"/>
            <a:ext cx="10561116" cy="45720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algn="l" rtl="0"/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Brainstorm -&gt; Mapping by Understand -&gt; Ideas Organization -&gt; Make sketch  </a:t>
            </a:r>
            <a:endParaRPr lang="zh-CN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924F32-D0E0-AD26-112E-F2B53F2E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33" y="175527"/>
            <a:ext cx="4911159" cy="2734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1DD85E-8317-CB3B-8314-B1F0CF5C7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93" y="213148"/>
            <a:ext cx="4074074" cy="2743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28FC9F48-0AB7-5A37-3A64-F4EBBF236D9C}"/>
              </a:ext>
            </a:extLst>
          </p:cNvPr>
          <p:cNvSpPr/>
          <p:nvPr/>
        </p:nvSpPr>
        <p:spPr>
          <a:xfrm>
            <a:off x="5921186" y="1542645"/>
            <a:ext cx="1479177" cy="53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FF9586-DB1E-DABD-970E-941B0AC7AEF4}"/>
              </a:ext>
            </a:extLst>
          </p:cNvPr>
          <p:cNvSpPr txBox="1"/>
          <p:nvPr/>
        </p:nvSpPr>
        <p:spPr>
          <a:xfrm>
            <a:off x="1413645" y="2957130"/>
            <a:ext cx="24921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/>
              <a:t>(Mapping by Understand)</a:t>
            </a:r>
            <a:endParaRPr lang="zh-CN" altLang="en-US" sz="1500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3B4B30-1E83-02AF-59F8-AC4E011D1327}"/>
              </a:ext>
            </a:extLst>
          </p:cNvPr>
          <p:cNvSpPr txBox="1"/>
          <p:nvPr/>
        </p:nvSpPr>
        <p:spPr>
          <a:xfrm>
            <a:off x="8546145" y="2995799"/>
            <a:ext cx="3168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/>
              <a:t>(Update Concrete Architecture)</a:t>
            </a:r>
            <a:endParaRPr lang="zh-CN" altLang="en-US" sz="1500" b="1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475DF-7702-C1F4-481D-95F84257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314"/>
            <a:ext cx="10515600" cy="1044389"/>
          </a:xfrm>
        </p:spPr>
        <p:txBody>
          <a:bodyPr/>
          <a:lstStyle/>
          <a:p>
            <a:r>
              <a:rPr lang="en-US" altLang="zh-CN"/>
              <a:t>Alternatives Considered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ECFF8F-B448-BDBD-6B33-53A9BCCE42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US" altLang="zh-CN" smtClean="0"/>
              <a:pPr rtl="0"/>
              <a:t>6</a:t>
            </a:fld>
            <a:endParaRPr 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6835906-6CA9-1899-4A9E-9A84BD8B119E}"/>
              </a:ext>
            </a:extLst>
          </p:cNvPr>
          <p:cNvSpPr txBox="1">
            <a:spLocks/>
          </p:cNvSpPr>
          <p:nvPr/>
        </p:nvSpPr>
        <p:spPr>
          <a:xfrm>
            <a:off x="605118" y="1453028"/>
            <a:ext cx="5212976" cy="438299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lang="zh-CN" sz="28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lang="zh-CN" sz="24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lang="zh-CN" sz="20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lang="zh-CN" sz="18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lang="zh-CN" sz="18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Times New Roman"/>
                <a:cs typeface="Times New Roman"/>
              </a:rPr>
              <a:t>Alternatives - Conceptual Architecture</a:t>
            </a:r>
            <a:endParaRPr lang="en-US" altLang="en-US" sz="2200" dirty="0">
              <a:latin typeface="Times New Roman"/>
              <a:cs typeface="Times New Roman"/>
            </a:endParaRPr>
          </a:p>
          <a:p>
            <a:pPr lvl="1"/>
            <a:r>
              <a:rPr lang="en-US" altLang="en-US" sz="1800" dirty="0">
                <a:latin typeface="Times New Roman"/>
                <a:cs typeface="Times New Roman"/>
              </a:rPr>
              <a:t>Modify due to external knowledge</a:t>
            </a:r>
          </a:p>
          <a:p>
            <a:pPr lvl="1"/>
            <a:r>
              <a:rPr lang="en-US" altLang="en-US" sz="1800" dirty="0">
                <a:latin typeface="Times New Roman"/>
                <a:cs typeface="Times New Roman"/>
              </a:rPr>
              <a:t>Repeated verification</a:t>
            </a:r>
          </a:p>
          <a:p>
            <a:pPr marL="0" indent="0"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Times New Roman"/>
                <a:cs typeface="Times New Roman"/>
              </a:rPr>
              <a:t>Alternatives - Concrete Architecture</a:t>
            </a:r>
          </a:p>
          <a:p>
            <a:pPr lvl="1"/>
            <a:r>
              <a:rPr lang="en-US" altLang="en-US" sz="1800" dirty="0">
                <a:latin typeface="Times New Roman"/>
                <a:cs typeface="Times New Roman"/>
              </a:rPr>
              <a:t>Rebuild model by Understand</a:t>
            </a:r>
          </a:p>
          <a:p>
            <a:pPr lvl="1"/>
            <a:r>
              <a:rPr lang="en-US" altLang="en-US" sz="1800" dirty="0">
                <a:latin typeface="Times New Roman"/>
                <a:cs typeface="Times New Roman"/>
              </a:rPr>
              <a:t>Mapping Connections between subsystems</a:t>
            </a:r>
          </a:p>
          <a:p>
            <a:pPr lvl="1"/>
            <a:r>
              <a:rPr lang="en-US" altLang="en-US" sz="1800" dirty="0">
                <a:latin typeface="Times New Roman"/>
                <a:cs typeface="Times New Roman"/>
              </a:rPr>
              <a:t>Add/Remove due to unexpected components</a:t>
            </a:r>
          </a:p>
          <a:p>
            <a:pPr marL="0" indent="0"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D499531-D878-DF2B-87CD-B4AE554B8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5" y="1453028"/>
            <a:ext cx="5945093" cy="462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4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095300"/>
            <a:ext cx="8695944" cy="132588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Reflection Analysis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659" y="2421180"/>
            <a:ext cx="8579313" cy="2529841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algn="l" rtl="0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Generally, through observing the clean concrete architecture shown on Understand, one can immediately notice the 2 unexpected top-level components, ‘Utility’ and ‘Consensus Method’. The Utility component in the cleaned concrete architecture stores a wide variety of files for the consistent and reliable deployment and execution of Bitcoin Core.</a:t>
            </a:r>
          </a:p>
          <a:p>
            <a:pPr algn="l" rtl="0"/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/>
              <a:t> </a:t>
            </a:r>
            <a:endParaRPr 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2848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5ACAB4D-AF3D-AAB2-6890-09DDAC6C6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72" y="1239096"/>
            <a:ext cx="7693972" cy="5230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50712D-83C9-7B91-F708-5D07E4C2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02"/>
            <a:ext cx="10515600" cy="1060261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3600"/>
              <a:t>Conceptual Architecture Changed</a:t>
            </a:r>
            <a:endParaRPr lang="zh-CN" sz="360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F8B86A-A576-98F0-BAD4-3F0C0919C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/>
              <a:t> </a:t>
            </a:r>
            <a:endParaRPr 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8</a:t>
            </a:fld>
            <a:endParaRPr lang="zh-CN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EC73D4F-DA08-F7DF-17D0-D0ECC51C0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84" y="1701278"/>
            <a:ext cx="8788465" cy="3917626"/>
          </a:xfrm>
        </p:spPr>
        <p:txBody>
          <a:bodyPr/>
          <a:lstStyle/>
          <a:p>
            <a:r>
              <a:rPr lang="en-US" altLang="zh-CN" b="1"/>
              <a:t>Overview: </a:t>
            </a:r>
          </a:p>
          <a:p>
            <a:endParaRPr lang="en-US" altLang="zh-CN" sz="2000"/>
          </a:p>
          <a:p>
            <a:r>
              <a:rPr lang="en-US" altLang="zh-CN" sz="20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Client-and-Server style </a:t>
            </a:r>
          </a:p>
          <a:p>
            <a:endParaRPr lang="en-US" altLang="zh-CN" sz="200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subsystems:   </a:t>
            </a:r>
            <a:r>
              <a:rPr lang="en-US" altLang="zh-CN" sz="1800" b="0" i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‘</a:t>
            </a:r>
            <a:r>
              <a:rPr lang="en-US" altLang="zh-CN" sz="1800" b="1" i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Utility’  </a:t>
            </a:r>
            <a:r>
              <a:rPr lang="en-US" altLang="zh-CN" sz="1800" i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and</a:t>
            </a:r>
            <a:r>
              <a:rPr lang="en-US" altLang="zh-CN" sz="1800" b="1" i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 ‘Consensus Method’</a:t>
            </a:r>
            <a:endParaRPr lang="en-US" altLang="zh-CN" sz="1800" b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80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new dependencies </a:t>
            </a:r>
            <a:endParaRPr lang="zh-CN" altLang="en-US" sz="200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花叶主题色">
            <a:extLst>
              <a:ext uri="{FF2B5EF4-FFF2-40B4-BE49-F238E27FC236}">
                <a16:creationId xmlns:a16="http://schemas.microsoft.com/office/drawing/2014/main" id="{1C8ADE53-4EB9-25DA-C169-E006A8994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812" y="478322"/>
            <a:ext cx="1250823" cy="794641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D9F2285-5886-CB5A-942D-D1967EC5B59A}"/>
              </a:ext>
            </a:extLst>
          </p:cNvPr>
          <p:cNvCxnSpPr>
            <a:cxnSpLocks/>
          </p:cNvCxnSpPr>
          <p:nvPr/>
        </p:nvCxnSpPr>
        <p:spPr>
          <a:xfrm>
            <a:off x="3491345" y="3814656"/>
            <a:ext cx="3842328" cy="2124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E2F185D-D66E-9F41-0B4D-33186202FC7B}"/>
              </a:ext>
            </a:extLst>
          </p:cNvPr>
          <p:cNvCxnSpPr>
            <a:cxnSpLocks/>
          </p:cNvCxnSpPr>
          <p:nvPr/>
        </p:nvCxnSpPr>
        <p:spPr>
          <a:xfrm>
            <a:off x="5638800" y="3693459"/>
            <a:ext cx="2267527" cy="582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912AFF6-EA89-7404-3A27-A3FC40875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215153"/>
            <a:ext cx="9805211" cy="56524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9</a:t>
            </a:fld>
            <a:endParaRPr lang="zh-CN"/>
          </a:p>
        </p:txBody>
      </p:sp>
      <p:sp>
        <p:nvSpPr>
          <p:cNvPr id="76" name="内容占位符 6">
            <a:extLst>
              <a:ext uri="{FF2B5EF4-FFF2-40B4-BE49-F238E27FC236}">
                <a16:creationId xmlns:a16="http://schemas.microsoft.com/office/drawing/2014/main" id="{E176D3CC-7C56-6F51-0CAC-9A234449A271}"/>
              </a:ext>
            </a:extLst>
          </p:cNvPr>
          <p:cNvSpPr txBox="1">
            <a:spLocks/>
          </p:cNvSpPr>
          <p:nvPr/>
        </p:nvSpPr>
        <p:spPr>
          <a:xfrm>
            <a:off x="1326776" y="1658003"/>
            <a:ext cx="10085294" cy="488090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lang="zh-CN" sz="28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lang="zh-CN" sz="24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lang="zh-CN" sz="20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lang="zh-CN" sz="18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lang="zh-CN" sz="1800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00000"/>
                </a:solidFill>
                <a:latin typeface="Times New Roman"/>
                <a:cs typeface="Times New Roman"/>
              </a:rPr>
              <a:t>New dependencies: 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RPC-API =&gt; Miner</a:t>
            </a:r>
          </a:p>
          <a:p>
            <a:endParaRPr lang="en-US" altLang="zh-CN" sz="16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/>
                <a:cs typeface="Times New Roman"/>
              </a:rPr>
              <a:t>Wallet =&gt; Validation Engine</a:t>
            </a:r>
          </a:p>
          <a:p>
            <a:endParaRPr lang="en-US" altLang="zh-CN" sz="1600" b="1" i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/>
                <a:cs typeface="Times New Roman"/>
              </a:rPr>
              <a:t>Wallet =&gt; Connection Manager</a:t>
            </a:r>
          </a:p>
          <a:p>
            <a:pPr marL="0" indent="0">
              <a:buNone/>
            </a:pPr>
            <a:endParaRPr lang="en-US" altLang="zh-CN" sz="1600" b="1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b="1" i="0" dirty="0">
                <a:solidFill>
                  <a:schemeClr val="tx2">
                    <a:lumMod val="50000"/>
                  </a:schemeClr>
                </a:solidFill>
                <a:effectLst/>
                <a:latin typeface="Times New Roman"/>
                <a:cs typeface="Times New Roman"/>
              </a:rPr>
              <a:t>Storage Engine &lt;=&gt; Miner</a:t>
            </a:r>
          </a:p>
          <a:p>
            <a:pPr marL="0" indent="0">
              <a:buNone/>
            </a:pPr>
            <a:endParaRPr lang="en-US" altLang="zh-CN" sz="1600" b="1" i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AD9C26D-96B8-F18E-47CE-D5410FC7179E}"/>
              </a:ext>
            </a:extLst>
          </p:cNvPr>
          <p:cNvCxnSpPr>
            <a:cxnSpLocks/>
          </p:cNvCxnSpPr>
          <p:nvPr/>
        </p:nvCxnSpPr>
        <p:spPr>
          <a:xfrm flipV="1">
            <a:off x="3487271" y="1667568"/>
            <a:ext cx="3953435" cy="878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7D30E35-8E79-18C6-0B1A-3EAB64218649}"/>
              </a:ext>
            </a:extLst>
          </p:cNvPr>
          <p:cNvCxnSpPr>
            <a:cxnSpLocks/>
          </p:cNvCxnSpPr>
          <p:nvPr/>
        </p:nvCxnSpPr>
        <p:spPr>
          <a:xfrm flipV="1">
            <a:off x="4204447" y="2384745"/>
            <a:ext cx="3074894" cy="878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B72A231-0B0D-FB2A-A34E-7D939D6D0017}"/>
              </a:ext>
            </a:extLst>
          </p:cNvPr>
          <p:cNvCxnSpPr>
            <a:cxnSpLocks/>
          </p:cNvCxnSpPr>
          <p:nvPr/>
        </p:nvCxnSpPr>
        <p:spPr>
          <a:xfrm flipV="1">
            <a:off x="4536141" y="2106706"/>
            <a:ext cx="3666565" cy="18516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8E151EE-99F8-C296-3910-AFEDD017A985}"/>
              </a:ext>
            </a:extLst>
          </p:cNvPr>
          <p:cNvCxnSpPr>
            <a:cxnSpLocks/>
          </p:cNvCxnSpPr>
          <p:nvPr/>
        </p:nvCxnSpPr>
        <p:spPr>
          <a:xfrm flipV="1">
            <a:off x="4078941" y="4312025"/>
            <a:ext cx="1936377" cy="309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3949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1"/>
</p:tagLst>
</file>

<file path=ppt/theme/theme1.xml><?xml version="1.0" encoding="utf-8"?>
<a:theme xmlns:a="http://schemas.openxmlformats.org/drawingml/2006/main" name="Office 主题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Microsoft YaHei UI"/>
        <a:ea typeface="Microsoft YaHei UI"/>
        <a:cs typeface=""/>
      </a:majorFont>
      <a:minorFont>
        <a:latin typeface="Microsoft YaHei UI Light"/>
        <a:ea typeface="Microsoft YaHei U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55_TF56410444_Win32" id="{A4D9143D-2DD8-4C57-9D80-ED5B7B13DA5D}" vid="{0CBF3EE4-A473-447D-B4ED-E95D27661FA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74E8B7176D4245AA1AA93E6F9802D2" ma:contentTypeVersion="10" ma:contentTypeDescription="Create a new document." ma:contentTypeScope="" ma:versionID="09daec07c40a945c684ed553e2b6d4ed">
  <xsd:schema xmlns:xsd="http://www.w3.org/2001/XMLSchema" xmlns:xs="http://www.w3.org/2001/XMLSchema" xmlns:p="http://schemas.microsoft.com/office/2006/metadata/properties" xmlns:ns2="dcecbe0a-cfa3-4958-9b0a-7368c89393b7" xmlns:ns3="19225429-f05c-45a2-8237-aac8459a9933" targetNamespace="http://schemas.microsoft.com/office/2006/metadata/properties" ma:root="true" ma:fieldsID="256514e1cf3f0db147d987d9fec05d8a" ns2:_="" ns3:_="">
    <xsd:import namespace="dcecbe0a-cfa3-4958-9b0a-7368c89393b7"/>
    <xsd:import namespace="19225429-f05c-45a2-8237-aac8459a99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cbe0a-cfa3-4958-9b0a-7368c89393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bd2e69d-a885-47d9-a849-8bc90acf94c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225429-f05c-45a2-8237-aac8459a993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8718062-0359-47af-a1e1-1b3cc8d6947f}" ma:internalName="TaxCatchAll" ma:showField="CatchAllData" ma:web="19225429-f05c-45a2-8237-aac8459a9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225429-f05c-45a2-8237-aac8459a9933" xsi:nil="true"/>
    <lcf76f155ced4ddcb4097134ff3c332f xmlns="dcecbe0a-cfa3-4958-9b0a-7368c89393b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533F575-965A-4785-9304-82090810DBF4}">
  <ds:schemaRefs>
    <ds:schemaRef ds:uri="19225429-f05c-45a2-8237-aac8459a9933"/>
    <ds:schemaRef ds:uri="dcecbe0a-cfa3-4958-9b0a-7368c89393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BB2F3B-6257-41BB-8B64-5AC7494F274B}">
  <ds:schemaRefs>
    <ds:schemaRef ds:uri="dcecbe0a-cfa3-4958-9b0a-7368c89393b7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19225429-f05c-45a2-8237-aac8459a993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{3D336D3B-0C1F-4377-9ACF-005D39702C6C}tf56410444_win32</Template>
  <TotalTime>171</TotalTime>
  <Words>424</Words>
  <Application>Microsoft Office PowerPoint</Application>
  <PresentationFormat>宽屏</PresentationFormat>
  <Paragraphs>129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Microsoft YaHei UI</vt:lpstr>
      <vt:lpstr>Microsoft YaHei UI Light</vt:lpstr>
      <vt:lpstr>WordVisi_MSFontService</vt:lpstr>
      <vt:lpstr>Arial</vt:lpstr>
      <vt:lpstr>Lato</vt:lpstr>
      <vt:lpstr>Times New Roman</vt:lpstr>
      <vt:lpstr>Office 主题</vt:lpstr>
      <vt:lpstr>https://youtu.be/mVaS-gLi1Co</vt:lpstr>
      <vt:lpstr>Concrete architecture of Bitcoin Core</vt:lpstr>
      <vt:lpstr>Contents Overview</vt:lpstr>
      <vt:lpstr>Introduction   </vt:lpstr>
      <vt:lpstr>Derivation Process</vt:lpstr>
      <vt:lpstr>Alternatives Considered</vt:lpstr>
      <vt:lpstr>Reflection Analysis</vt:lpstr>
      <vt:lpstr>Conceptual Architecture Changed</vt:lpstr>
      <vt:lpstr>PowerPoint 演示文稿</vt:lpstr>
      <vt:lpstr>2nd-Level Subsystem</vt:lpstr>
      <vt:lpstr>2nd-Level Subsystem of Reflection Analysis </vt:lpstr>
      <vt:lpstr>Sequence Diagram</vt:lpstr>
      <vt:lpstr>Lesson Learnt/Limitations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演示文稿标题</dc:title>
  <dc:creator>xueyi jia</dc:creator>
  <cp:lastModifiedBy>Jihong Zhang</cp:lastModifiedBy>
  <cp:revision>3</cp:revision>
  <dcterms:created xsi:type="dcterms:W3CDTF">2023-03-22T03:12:48Z</dcterms:created>
  <dcterms:modified xsi:type="dcterms:W3CDTF">2023-03-24T23:44:33Z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0x010100F274E8B7176D4245AA1AA93E6F9802D2</vt:lpwstr>
  </property>
  <property fmtid="{D5CDD505-2E9C-101B-9397-08002B2CF9AE}" pid="3" name="MediaServiceImageTags">
    <vt:lpwstr/>
  </property>
</Properties>
</file>